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56" r:id="rId2"/>
    <p:sldId id="259" r:id="rId3"/>
    <p:sldId id="299" r:id="rId4"/>
    <p:sldId id="260" r:id="rId5"/>
    <p:sldId id="261" r:id="rId6"/>
    <p:sldId id="258" r:id="rId7"/>
    <p:sldId id="262" r:id="rId8"/>
    <p:sldId id="272" r:id="rId9"/>
    <p:sldId id="265" r:id="rId10"/>
    <p:sldId id="266" r:id="rId11"/>
    <p:sldId id="267" r:id="rId12"/>
    <p:sldId id="271" r:id="rId13"/>
    <p:sldId id="269" r:id="rId14"/>
    <p:sldId id="602" r:id="rId15"/>
    <p:sldId id="270" r:id="rId16"/>
    <p:sldId id="276" r:id="rId17"/>
    <p:sldId id="268" r:id="rId18"/>
    <p:sldId id="263" r:id="rId19"/>
    <p:sldId id="303" r:id="rId20"/>
    <p:sldId id="304" r:id="rId21"/>
    <p:sldId id="301" r:id="rId22"/>
    <p:sldId id="302" r:id="rId23"/>
    <p:sldId id="264" r:id="rId24"/>
    <p:sldId id="277" r:id="rId25"/>
    <p:sldId id="274" r:id="rId26"/>
    <p:sldId id="300" r:id="rId27"/>
    <p:sldId id="257" r:id="rId28"/>
    <p:sldId id="278" r:id="rId29"/>
    <p:sldId id="279" r:id="rId30"/>
    <p:sldId id="280" r:id="rId31"/>
    <p:sldId id="296" r:id="rId32"/>
    <p:sldId id="295" r:id="rId33"/>
    <p:sldId id="297" r:id="rId34"/>
    <p:sldId id="604" r:id="rId35"/>
    <p:sldId id="298" r:id="rId36"/>
    <p:sldId id="575" r:id="rId37"/>
    <p:sldId id="577" r:id="rId38"/>
    <p:sldId id="578" r:id="rId39"/>
    <p:sldId id="580" r:id="rId40"/>
    <p:sldId id="576" r:id="rId41"/>
    <p:sldId id="581" r:id="rId42"/>
    <p:sldId id="583" r:id="rId43"/>
    <p:sldId id="584" r:id="rId44"/>
    <p:sldId id="290" r:id="rId45"/>
    <p:sldId id="306" r:id="rId46"/>
    <p:sldId id="285" r:id="rId47"/>
    <p:sldId id="286" r:id="rId48"/>
    <p:sldId id="284" r:id="rId49"/>
    <p:sldId id="287" r:id="rId50"/>
    <p:sldId id="582" r:id="rId51"/>
    <p:sldId id="305" r:id="rId52"/>
    <p:sldId id="591" r:id="rId53"/>
    <p:sldId id="281" r:id="rId54"/>
    <p:sldId id="593" r:id="rId55"/>
    <p:sldId id="282" r:id="rId56"/>
    <p:sldId id="587" r:id="rId57"/>
    <p:sldId id="586" r:id="rId58"/>
    <p:sldId id="283" r:id="rId59"/>
    <p:sldId id="588" r:id="rId60"/>
    <p:sldId id="288" r:id="rId61"/>
    <p:sldId id="291" r:id="rId62"/>
    <p:sldId id="589" r:id="rId63"/>
    <p:sldId id="590" r:id="rId64"/>
    <p:sldId id="289" r:id="rId65"/>
    <p:sldId id="292" r:id="rId66"/>
    <p:sldId id="293" r:id="rId67"/>
    <p:sldId id="594" r:id="rId68"/>
    <p:sldId id="595" r:id="rId69"/>
    <p:sldId id="275" r:id="rId70"/>
    <p:sldId id="573" r:id="rId71"/>
    <p:sldId id="603" r:id="rId72"/>
    <p:sldId id="574" r:id="rId73"/>
    <p:sldId id="273" r:id="rId74"/>
    <p:sldId id="597" r:id="rId75"/>
    <p:sldId id="564" r:id="rId76"/>
    <p:sldId id="565" r:id="rId77"/>
    <p:sldId id="566" r:id="rId78"/>
    <p:sldId id="567" r:id="rId79"/>
    <p:sldId id="569" r:id="rId80"/>
    <p:sldId id="570" r:id="rId81"/>
    <p:sldId id="571" r:id="rId82"/>
    <p:sldId id="572" r:id="rId83"/>
    <p:sldId id="598" r:id="rId84"/>
    <p:sldId id="599" r:id="rId85"/>
    <p:sldId id="579" r:id="rId86"/>
    <p:sldId id="600" r:id="rId87"/>
    <p:sldId id="601" r:id="rId88"/>
    <p:sldId id="596" r:id="rId89"/>
    <p:sldId id="537" r:id="rId90"/>
    <p:sldId id="538" r:id="rId9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E9EA0173-FDED-4D19-B751-14A5933B94CD}">
          <p14:sldIdLst>
            <p14:sldId id="256"/>
            <p14:sldId id="259"/>
            <p14:sldId id="299"/>
            <p14:sldId id="260"/>
            <p14:sldId id="261"/>
            <p14:sldId id="258"/>
            <p14:sldId id="262"/>
            <p14:sldId id="272"/>
            <p14:sldId id="265"/>
            <p14:sldId id="266"/>
            <p14:sldId id="267"/>
            <p14:sldId id="271"/>
            <p14:sldId id="269"/>
            <p14:sldId id="602"/>
            <p14:sldId id="270"/>
            <p14:sldId id="276"/>
            <p14:sldId id="268"/>
            <p14:sldId id="263"/>
            <p14:sldId id="303"/>
            <p14:sldId id="304"/>
            <p14:sldId id="301"/>
            <p14:sldId id="302"/>
            <p14:sldId id="264"/>
            <p14:sldId id="277"/>
            <p14:sldId id="274"/>
            <p14:sldId id="300"/>
            <p14:sldId id="257"/>
            <p14:sldId id="278"/>
            <p14:sldId id="279"/>
            <p14:sldId id="280"/>
            <p14:sldId id="296"/>
            <p14:sldId id="295"/>
            <p14:sldId id="297"/>
            <p14:sldId id="604"/>
            <p14:sldId id="298"/>
            <p14:sldId id="575"/>
            <p14:sldId id="577"/>
            <p14:sldId id="578"/>
            <p14:sldId id="580"/>
            <p14:sldId id="576"/>
            <p14:sldId id="581"/>
            <p14:sldId id="583"/>
            <p14:sldId id="584"/>
            <p14:sldId id="290"/>
            <p14:sldId id="306"/>
            <p14:sldId id="285"/>
            <p14:sldId id="286"/>
            <p14:sldId id="284"/>
            <p14:sldId id="287"/>
            <p14:sldId id="582"/>
            <p14:sldId id="305"/>
            <p14:sldId id="591"/>
            <p14:sldId id="281"/>
            <p14:sldId id="593"/>
            <p14:sldId id="282"/>
            <p14:sldId id="587"/>
            <p14:sldId id="586"/>
            <p14:sldId id="283"/>
            <p14:sldId id="588"/>
            <p14:sldId id="288"/>
            <p14:sldId id="291"/>
            <p14:sldId id="589"/>
            <p14:sldId id="590"/>
            <p14:sldId id="289"/>
            <p14:sldId id="292"/>
            <p14:sldId id="293"/>
            <p14:sldId id="594"/>
            <p14:sldId id="595"/>
            <p14:sldId id="275"/>
            <p14:sldId id="573"/>
            <p14:sldId id="603"/>
            <p14:sldId id="574"/>
            <p14:sldId id="273"/>
            <p14:sldId id="597"/>
            <p14:sldId id="564"/>
            <p14:sldId id="565"/>
            <p14:sldId id="566"/>
            <p14:sldId id="567"/>
            <p14:sldId id="569"/>
            <p14:sldId id="570"/>
            <p14:sldId id="571"/>
            <p14:sldId id="572"/>
            <p14:sldId id="598"/>
            <p14:sldId id="599"/>
            <p14:sldId id="579"/>
            <p14:sldId id="600"/>
            <p14:sldId id="601"/>
            <p14:sldId id="596"/>
            <p14:sldId id="537"/>
            <p14:sldId id="5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9" autoAdjust="0"/>
    <p:restoredTop sz="69481" autoAdjust="0"/>
  </p:normalViewPr>
  <p:slideViewPr>
    <p:cSldViewPr snapToGrid="0">
      <p:cViewPr varScale="1">
        <p:scale>
          <a:sx n="95" d="100"/>
          <a:sy n="95" d="100"/>
        </p:scale>
        <p:origin x="174" y="9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tus Boer" userId="dd0b548e-2051-480b-b45a-733b835a31bc" providerId="ADAL" clId="{60844903-B388-4954-8079-9B306D4081C9}"/>
    <pc:docChg chg="undo custSel addSld delSld modSld sldOrd delSection modSection">
      <pc:chgData name="Bertus Boer" userId="dd0b548e-2051-480b-b45a-733b835a31bc" providerId="ADAL" clId="{60844903-B388-4954-8079-9B306D4081C9}" dt="2021-02-18T10:17:12.678" v="1929" actId="1076"/>
      <pc:docMkLst>
        <pc:docMk/>
      </pc:docMkLst>
      <pc:sldChg chg="add">
        <pc:chgData name="Bertus Boer" userId="dd0b548e-2051-480b-b45a-733b835a31bc" providerId="ADAL" clId="{60844903-B388-4954-8079-9B306D4081C9}" dt="2021-02-15T11:28:23.100" v="369"/>
        <pc:sldMkLst>
          <pc:docMk/>
          <pc:sldMk cId="855673288" sldId="257"/>
        </pc:sldMkLst>
      </pc:sldChg>
      <pc:sldChg chg="addSp delSp modSp add ord">
        <pc:chgData name="Bertus Boer" userId="dd0b548e-2051-480b-b45a-733b835a31bc" providerId="ADAL" clId="{60844903-B388-4954-8079-9B306D4081C9}" dt="2021-02-16T10:19:16.340" v="1133" actId="14100"/>
        <pc:sldMkLst>
          <pc:docMk/>
          <pc:sldMk cId="4286809606" sldId="258"/>
        </pc:sldMkLst>
        <pc:spChg chg="del mod">
          <ac:chgData name="Bertus Boer" userId="dd0b548e-2051-480b-b45a-733b835a31bc" providerId="ADAL" clId="{60844903-B388-4954-8079-9B306D4081C9}" dt="2021-02-15T09:58:52.929" v="8" actId="478"/>
          <ac:spMkLst>
            <pc:docMk/>
            <pc:sldMk cId="4286809606" sldId="258"/>
            <ac:spMk id="2" creationId="{FF1081F8-0913-4355-B132-C46BD4DF355B}"/>
          </ac:spMkLst>
        </pc:spChg>
        <pc:spChg chg="mod">
          <ac:chgData name="Bertus Boer" userId="dd0b548e-2051-480b-b45a-733b835a31bc" providerId="ADAL" clId="{60844903-B388-4954-8079-9B306D4081C9}" dt="2021-02-15T10:05:34.520" v="78" actId="1076"/>
          <ac:spMkLst>
            <pc:docMk/>
            <pc:sldMk cId="4286809606" sldId="258"/>
            <ac:spMk id="3" creationId="{A8854109-56ED-479F-92B9-FC43700A9692}"/>
          </ac:spMkLst>
        </pc:spChg>
        <pc:spChg chg="add mod">
          <ac:chgData name="Bertus Boer" userId="dd0b548e-2051-480b-b45a-733b835a31bc" providerId="ADAL" clId="{60844903-B388-4954-8079-9B306D4081C9}" dt="2021-02-15T10:30:29.083" v="191" actId="20577"/>
          <ac:spMkLst>
            <pc:docMk/>
            <pc:sldMk cId="4286809606" sldId="258"/>
            <ac:spMk id="11" creationId="{A582EFDC-4523-4D20-BD32-FCB7239D7AF4}"/>
          </ac:spMkLst>
        </pc:spChg>
        <pc:picChg chg="add mod">
          <ac:chgData name="Bertus Boer" userId="dd0b548e-2051-480b-b45a-733b835a31bc" providerId="ADAL" clId="{60844903-B388-4954-8079-9B306D4081C9}" dt="2021-02-16T10:19:07.591" v="1130" actId="14100"/>
          <ac:picMkLst>
            <pc:docMk/>
            <pc:sldMk cId="4286809606" sldId="258"/>
            <ac:picMk id="5" creationId="{F1E16FC4-85BF-4595-A8C2-249103804441}"/>
          </ac:picMkLst>
        </pc:picChg>
        <pc:picChg chg="add mod">
          <ac:chgData name="Bertus Boer" userId="dd0b548e-2051-480b-b45a-733b835a31bc" providerId="ADAL" clId="{60844903-B388-4954-8079-9B306D4081C9}" dt="2021-02-16T10:19:09.990" v="1131" actId="14100"/>
          <ac:picMkLst>
            <pc:docMk/>
            <pc:sldMk cId="4286809606" sldId="258"/>
            <ac:picMk id="6" creationId="{648B6701-5FAB-4B46-A3F3-6704CDE511A7}"/>
          </ac:picMkLst>
        </pc:picChg>
        <pc:picChg chg="add mod">
          <ac:chgData name="Bertus Boer" userId="dd0b548e-2051-480b-b45a-733b835a31bc" providerId="ADAL" clId="{60844903-B388-4954-8079-9B306D4081C9}" dt="2021-02-16T10:19:16.340" v="1133" actId="14100"/>
          <ac:picMkLst>
            <pc:docMk/>
            <pc:sldMk cId="4286809606" sldId="258"/>
            <ac:picMk id="7" creationId="{B6A188E5-48F0-4E88-9775-A1CEBFBC7B61}"/>
          </ac:picMkLst>
        </pc:picChg>
        <pc:picChg chg="add del mod">
          <ac:chgData name="Bertus Boer" userId="dd0b548e-2051-480b-b45a-733b835a31bc" providerId="ADAL" clId="{60844903-B388-4954-8079-9B306D4081C9}" dt="2021-02-15T10:04:27.599" v="55" actId="478"/>
          <ac:picMkLst>
            <pc:docMk/>
            <pc:sldMk cId="4286809606" sldId="258"/>
            <ac:picMk id="8" creationId="{4ACB5C1F-7710-421F-9BB4-1C06AA3C2E32}"/>
          </ac:picMkLst>
        </pc:picChg>
        <pc:picChg chg="add del mod">
          <ac:chgData name="Bertus Boer" userId="dd0b548e-2051-480b-b45a-733b835a31bc" providerId="ADAL" clId="{60844903-B388-4954-8079-9B306D4081C9}" dt="2021-02-15T10:04:45.489" v="58" actId="478"/>
          <ac:picMkLst>
            <pc:docMk/>
            <pc:sldMk cId="4286809606" sldId="258"/>
            <ac:picMk id="9" creationId="{7C59AEA9-69E8-4AF9-8F71-5EC60010E3A0}"/>
          </ac:picMkLst>
        </pc:picChg>
        <pc:picChg chg="add mod">
          <ac:chgData name="Bertus Boer" userId="dd0b548e-2051-480b-b45a-733b835a31bc" providerId="ADAL" clId="{60844903-B388-4954-8079-9B306D4081C9}" dt="2021-02-16T10:18:56.475" v="1126" actId="1076"/>
          <ac:picMkLst>
            <pc:docMk/>
            <pc:sldMk cId="4286809606" sldId="258"/>
            <ac:picMk id="10" creationId="{C43EAF19-FDED-4CAC-A544-F089D53EC64D}"/>
          </ac:picMkLst>
        </pc:picChg>
      </pc:sldChg>
      <pc:sldChg chg="addSp delSp modSp add ord">
        <pc:chgData name="Bertus Boer" userId="dd0b548e-2051-480b-b45a-733b835a31bc" providerId="ADAL" clId="{60844903-B388-4954-8079-9B306D4081C9}" dt="2021-02-15T10:01:28.063" v="44" actId="1076"/>
        <pc:sldMkLst>
          <pc:docMk/>
          <pc:sldMk cId="1280058029" sldId="259"/>
        </pc:sldMkLst>
        <pc:spChg chg="add mod">
          <ac:chgData name="Bertus Boer" userId="dd0b548e-2051-480b-b45a-733b835a31bc" providerId="ADAL" clId="{60844903-B388-4954-8079-9B306D4081C9}" dt="2021-02-15T10:01:28.063" v="44" actId="1076"/>
          <ac:spMkLst>
            <pc:docMk/>
            <pc:sldMk cId="1280058029" sldId="259"/>
            <ac:spMk id="2" creationId="{B6AA64EE-3004-4526-9DF6-AA80FEC84AE2}"/>
          </ac:spMkLst>
        </pc:spChg>
        <pc:spChg chg="del mod">
          <ac:chgData name="Bertus Boer" userId="dd0b548e-2051-480b-b45a-733b835a31bc" providerId="ADAL" clId="{60844903-B388-4954-8079-9B306D4081C9}" dt="2021-02-15T10:01:01.542" v="36" actId="478"/>
          <ac:spMkLst>
            <pc:docMk/>
            <pc:sldMk cId="1280058029" sldId="259"/>
            <ac:spMk id="4" creationId="{001F988B-933D-409E-8CC0-71AFB806C2A4}"/>
          </ac:spMkLst>
        </pc:spChg>
        <pc:picChg chg="add mod">
          <ac:chgData name="Bertus Boer" userId="dd0b548e-2051-480b-b45a-733b835a31bc" providerId="ADAL" clId="{60844903-B388-4954-8079-9B306D4081C9}" dt="2021-02-15T10:01:07.220" v="39" actId="1076"/>
          <ac:picMkLst>
            <pc:docMk/>
            <pc:sldMk cId="1280058029" sldId="259"/>
            <ac:picMk id="5" creationId="{028AC408-BE83-46DE-842A-D0E9C07AC667}"/>
          </ac:picMkLst>
        </pc:picChg>
        <pc:picChg chg="add mod">
          <ac:chgData name="Bertus Boer" userId="dd0b548e-2051-480b-b45a-733b835a31bc" providerId="ADAL" clId="{60844903-B388-4954-8079-9B306D4081C9}" dt="2021-02-15T10:01:14.394" v="41" actId="1076"/>
          <ac:picMkLst>
            <pc:docMk/>
            <pc:sldMk cId="1280058029" sldId="259"/>
            <ac:picMk id="6" creationId="{F530A5EF-D77C-4304-93ED-84B58DFAFE09}"/>
          </ac:picMkLst>
        </pc:picChg>
      </pc:sldChg>
      <pc:sldChg chg="addSp delSp modSp add ord modAnim">
        <pc:chgData name="Bertus Boer" userId="dd0b548e-2051-480b-b45a-733b835a31bc" providerId="ADAL" clId="{60844903-B388-4954-8079-9B306D4081C9}" dt="2021-02-16T10:18:10.851" v="1113" actId="20577"/>
        <pc:sldMkLst>
          <pc:docMk/>
          <pc:sldMk cId="465134137" sldId="260"/>
        </pc:sldMkLst>
        <pc:spChg chg="add mod">
          <ac:chgData name="Bertus Boer" userId="dd0b548e-2051-480b-b45a-733b835a31bc" providerId="ADAL" clId="{60844903-B388-4954-8079-9B306D4081C9}" dt="2021-02-16T10:17:46.372" v="1107" actId="20577"/>
          <ac:spMkLst>
            <pc:docMk/>
            <pc:sldMk cId="465134137" sldId="260"/>
            <ac:spMk id="2" creationId="{4B85EBC3-BCBB-4911-864D-FC2560FC0009}"/>
          </ac:spMkLst>
        </pc:spChg>
        <pc:spChg chg="mod">
          <ac:chgData name="Bertus Boer" userId="dd0b548e-2051-480b-b45a-733b835a31bc" providerId="ADAL" clId="{60844903-B388-4954-8079-9B306D4081C9}" dt="2021-02-16T10:15:37.733" v="1086" actId="1076"/>
          <ac:spMkLst>
            <pc:docMk/>
            <pc:sldMk cId="465134137" sldId="260"/>
            <ac:spMk id="3" creationId="{A8854109-56ED-479F-92B9-FC43700A9692}"/>
          </ac:spMkLst>
        </pc:spChg>
        <pc:spChg chg="del mod">
          <ac:chgData name="Bertus Boer" userId="dd0b548e-2051-480b-b45a-733b835a31bc" providerId="ADAL" clId="{60844903-B388-4954-8079-9B306D4081C9}" dt="2021-02-15T10:07:04.799" v="94" actId="478"/>
          <ac:spMkLst>
            <pc:docMk/>
            <pc:sldMk cId="465134137" sldId="260"/>
            <ac:spMk id="4" creationId="{001F988B-933D-409E-8CC0-71AFB806C2A4}"/>
          </ac:spMkLst>
        </pc:spChg>
        <pc:spChg chg="add mod">
          <ac:chgData name="Bertus Boer" userId="dd0b548e-2051-480b-b45a-733b835a31bc" providerId="ADAL" clId="{60844903-B388-4954-8079-9B306D4081C9}" dt="2021-02-16T10:18:10.851" v="1113" actId="20577"/>
          <ac:spMkLst>
            <pc:docMk/>
            <pc:sldMk cId="465134137" sldId="260"/>
            <ac:spMk id="5" creationId="{38867ABE-87EF-4013-AA6F-F0C6007F3869}"/>
          </ac:spMkLst>
        </pc:spChg>
        <pc:picChg chg="add mod">
          <ac:chgData name="Bertus Boer" userId="dd0b548e-2051-480b-b45a-733b835a31bc" providerId="ADAL" clId="{60844903-B388-4954-8079-9B306D4081C9}" dt="2021-02-16T10:17:18.541" v="1104" actId="1440"/>
          <ac:picMkLst>
            <pc:docMk/>
            <pc:sldMk cId="465134137" sldId="260"/>
            <ac:picMk id="1026" creationId="{59300EDA-E2F6-48D7-944E-D00BE8578B17}"/>
          </ac:picMkLst>
        </pc:picChg>
      </pc:sldChg>
      <pc:sldChg chg="addSp delSp modSp add modAnim">
        <pc:chgData name="Bertus Boer" userId="dd0b548e-2051-480b-b45a-733b835a31bc" providerId="ADAL" clId="{60844903-B388-4954-8079-9B306D4081C9}" dt="2021-02-16T10:18:49.931" v="1125" actId="20577"/>
        <pc:sldMkLst>
          <pc:docMk/>
          <pc:sldMk cId="1545944826" sldId="261"/>
        </pc:sldMkLst>
        <pc:spChg chg="add mod">
          <ac:chgData name="Bertus Boer" userId="dd0b548e-2051-480b-b45a-733b835a31bc" providerId="ADAL" clId="{60844903-B388-4954-8079-9B306D4081C9}" dt="2021-02-16T10:18:49.931" v="1125" actId="20577"/>
          <ac:spMkLst>
            <pc:docMk/>
            <pc:sldMk cId="1545944826" sldId="261"/>
            <ac:spMk id="2" creationId="{805DD3D1-8316-490B-ADE6-E4A5DA1A2ECC}"/>
          </ac:spMkLst>
        </pc:spChg>
        <pc:spChg chg="mod">
          <ac:chgData name="Bertus Boer" userId="dd0b548e-2051-480b-b45a-733b835a31bc" providerId="ADAL" clId="{60844903-B388-4954-8079-9B306D4081C9}" dt="2021-02-15T10:11:49.053" v="125" actId="1076"/>
          <ac:spMkLst>
            <pc:docMk/>
            <pc:sldMk cId="1545944826" sldId="261"/>
            <ac:spMk id="3" creationId="{A8854109-56ED-479F-92B9-FC43700A9692}"/>
          </ac:spMkLst>
        </pc:spChg>
        <pc:spChg chg="del mod">
          <ac:chgData name="Bertus Boer" userId="dd0b548e-2051-480b-b45a-733b835a31bc" providerId="ADAL" clId="{60844903-B388-4954-8079-9B306D4081C9}" dt="2021-02-15T10:10:57.164" v="116" actId="478"/>
          <ac:spMkLst>
            <pc:docMk/>
            <pc:sldMk cId="1545944826" sldId="261"/>
            <ac:spMk id="4" creationId="{001F988B-933D-409E-8CC0-71AFB806C2A4}"/>
          </ac:spMkLst>
        </pc:spChg>
        <pc:picChg chg="add mod">
          <ac:chgData name="Bertus Boer" userId="dd0b548e-2051-480b-b45a-733b835a31bc" providerId="ADAL" clId="{60844903-B388-4954-8079-9B306D4081C9}" dt="2021-02-16T10:18:24.942" v="1119" actId="1076"/>
          <ac:picMkLst>
            <pc:docMk/>
            <pc:sldMk cId="1545944826" sldId="261"/>
            <ac:picMk id="5" creationId="{D4CEC805-BAB7-4126-AD0A-3475EFEB3680}"/>
          </ac:picMkLst>
        </pc:picChg>
        <pc:picChg chg="add mod">
          <ac:chgData name="Bertus Boer" userId="dd0b548e-2051-480b-b45a-733b835a31bc" providerId="ADAL" clId="{60844903-B388-4954-8079-9B306D4081C9}" dt="2021-02-16T10:18:26.318" v="1120" actId="1076"/>
          <ac:picMkLst>
            <pc:docMk/>
            <pc:sldMk cId="1545944826" sldId="261"/>
            <ac:picMk id="6" creationId="{950F5325-5F8D-466E-9456-F4D4743C0631}"/>
          </ac:picMkLst>
        </pc:picChg>
      </pc:sldChg>
      <pc:sldChg chg="addSp delSp modSp add modAnim">
        <pc:chgData name="Bertus Boer" userId="dd0b548e-2051-480b-b45a-733b835a31bc" providerId="ADAL" clId="{60844903-B388-4954-8079-9B306D4081C9}" dt="2021-02-16T10:19:43.270" v="1138"/>
        <pc:sldMkLst>
          <pc:docMk/>
          <pc:sldMk cId="3641767024" sldId="262"/>
        </pc:sldMkLst>
        <pc:spChg chg="add del mod">
          <ac:chgData name="Bertus Boer" userId="dd0b548e-2051-480b-b45a-733b835a31bc" providerId="ADAL" clId="{60844903-B388-4954-8079-9B306D4081C9}" dt="2021-02-15T10:28:51.473" v="169"/>
          <ac:spMkLst>
            <pc:docMk/>
            <pc:sldMk cId="3641767024" sldId="262"/>
            <ac:spMk id="2" creationId="{F6429B19-B632-481E-B1F1-6B8C1FB76401}"/>
          </ac:spMkLst>
        </pc:spChg>
        <pc:spChg chg="mod">
          <ac:chgData name="Bertus Boer" userId="dd0b548e-2051-480b-b45a-733b835a31bc" providerId="ADAL" clId="{60844903-B388-4954-8079-9B306D4081C9}" dt="2021-02-15T10:11:57.580" v="127" actId="1076"/>
          <ac:spMkLst>
            <pc:docMk/>
            <pc:sldMk cId="3641767024" sldId="262"/>
            <ac:spMk id="3" creationId="{A8854109-56ED-479F-92B9-FC43700A9692}"/>
          </ac:spMkLst>
        </pc:spChg>
        <pc:spChg chg="mod">
          <ac:chgData name="Bertus Boer" userId="dd0b548e-2051-480b-b45a-733b835a31bc" providerId="ADAL" clId="{60844903-B388-4954-8079-9B306D4081C9}" dt="2021-02-15T10:51:50.620" v="256" actId="14100"/>
          <ac:spMkLst>
            <pc:docMk/>
            <pc:sldMk cId="3641767024" sldId="262"/>
            <ac:spMk id="4" creationId="{001F988B-933D-409E-8CC0-71AFB806C2A4}"/>
          </ac:spMkLst>
        </pc:spChg>
        <pc:spChg chg="add mod">
          <ac:chgData name="Bertus Boer" userId="dd0b548e-2051-480b-b45a-733b835a31bc" providerId="ADAL" clId="{60844903-B388-4954-8079-9B306D4081C9}" dt="2021-02-15T10:30:12.250" v="190" actId="1076"/>
          <ac:spMkLst>
            <pc:docMk/>
            <pc:sldMk cId="3641767024" sldId="262"/>
            <ac:spMk id="5" creationId="{2D2AFA7E-E832-46D1-A39A-F8545C3E855B}"/>
          </ac:spMkLst>
        </pc:spChg>
        <pc:spChg chg="add mod">
          <ac:chgData name="Bertus Boer" userId="dd0b548e-2051-480b-b45a-733b835a31bc" providerId="ADAL" clId="{60844903-B388-4954-8079-9B306D4081C9}" dt="2021-02-15T10:31:28.456" v="200" actId="207"/>
          <ac:spMkLst>
            <pc:docMk/>
            <pc:sldMk cId="3641767024" sldId="262"/>
            <ac:spMk id="6" creationId="{A383EC03-AFCF-4540-A974-07A2CF71DA89}"/>
          </ac:spMkLst>
        </pc:spChg>
      </pc:sldChg>
      <pc:sldChg chg="add">
        <pc:chgData name="Bertus Boer" userId="dd0b548e-2051-480b-b45a-733b835a31bc" providerId="ADAL" clId="{60844903-B388-4954-8079-9B306D4081C9}" dt="2021-02-15T12:28:09.660" v="374"/>
        <pc:sldMkLst>
          <pc:docMk/>
          <pc:sldMk cId="3714569099" sldId="263"/>
        </pc:sldMkLst>
      </pc:sldChg>
      <pc:sldChg chg="add">
        <pc:chgData name="Bertus Boer" userId="dd0b548e-2051-480b-b45a-733b835a31bc" providerId="ADAL" clId="{60844903-B388-4954-8079-9B306D4081C9}" dt="2021-02-15T12:27:34.844" v="373"/>
        <pc:sldMkLst>
          <pc:docMk/>
          <pc:sldMk cId="3562682674" sldId="264"/>
        </pc:sldMkLst>
      </pc:sldChg>
      <pc:sldChg chg="addSp modSp add">
        <pc:chgData name="Bertus Boer" userId="dd0b548e-2051-480b-b45a-733b835a31bc" providerId="ADAL" clId="{60844903-B388-4954-8079-9B306D4081C9}" dt="2021-02-16T10:20:25.959" v="1144" actId="1076"/>
        <pc:sldMkLst>
          <pc:docMk/>
          <pc:sldMk cId="1718345520" sldId="265"/>
        </pc:sldMkLst>
        <pc:picChg chg="add mod">
          <ac:chgData name="Bertus Boer" userId="dd0b548e-2051-480b-b45a-733b835a31bc" providerId="ADAL" clId="{60844903-B388-4954-8079-9B306D4081C9}" dt="2021-02-16T10:20:25.959" v="1144" actId="1076"/>
          <ac:picMkLst>
            <pc:docMk/>
            <pc:sldMk cId="1718345520" sldId="265"/>
            <ac:picMk id="1026" creationId="{FDB88BBB-FF05-4752-A24F-68889D13D3FC}"/>
          </ac:picMkLst>
        </pc:picChg>
      </pc:sldChg>
      <pc:sldChg chg="addSp delSp modSp add ord modAnim">
        <pc:chgData name="Bertus Boer" userId="dd0b548e-2051-480b-b45a-733b835a31bc" providerId="ADAL" clId="{60844903-B388-4954-8079-9B306D4081C9}" dt="2021-02-16T10:20:56.782" v="1150"/>
        <pc:sldMkLst>
          <pc:docMk/>
          <pc:sldMk cId="550075667" sldId="266"/>
        </pc:sldMkLst>
        <pc:spChg chg="add del">
          <ac:chgData name="Bertus Boer" userId="dd0b548e-2051-480b-b45a-733b835a31bc" providerId="ADAL" clId="{60844903-B388-4954-8079-9B306D4081C9}" dt="2021-02-15T10:39:13.914" v="204" actId="478"/>
          <ac:spMkLst>
            <pc:docMk/>
            <pc:sldMk cId="550075667" sldId="266"/>
            <ac:spMk id="5" creationId="{71E8B996-8C3C-4AD7-B238-CF9BD368323B}"/>
          </ac:spMkLst>
        </pc:spChg>
        <pc:spChg chg="add del">
          <ac:chgData name="Bertus Boer" userId="dd0b548e-2051-480b-b45a-733b835a31bc" providerId="ADAL" clId="{60844903-B388-4954-8079-9B306D4081C9}" dt="2021-02-15T10:39:13.914" v="204" actId="478"/>
          <ac:spMkLst>
            <pc:docMk/>
            <pc:sldMk cId="550075667" sldId="266"/>
            <ac:spMk id="6" creationId="{E85595AC-4618-4BBD-95F1-50ACC81D7D0C}"/>
          </ac:spMkLst>
        </pc:spChg>
        <pc:spChg chg="add mod">
          <ac:chgData name="Bertus Boer" userId="dd0b548e-2051-480b-b45a-733b835a31bc" providerId="ADAL" clId="{60844903-B388-4954-8079-9B306D4081C9}" dt="2021-02-16T10:20:44.023" v="1147" actId="1076"/>
          <ac:spMkLst>
            <pc:docMk/>
            <pc:sldMk cId="550075667" sldId="266"/>
            <ac:spMk id="7" creationId="{4CBD3A0F-9CE8-4E0F-9C40-F5C036D80E7B}"/>
          </ac:spMkLst>
        </pc:spChg>
        <pc:graphicFrameChg chg="add del">
          <ac:chgData name="Bertus Boer" userId="dd0b548e-2051-480b-b45a-733b835a31bc" providerId="ADAL" clId="{60844903-B388-4954-8079-9B306D4081C9}" dt="2021-02-15T10:39:13.914" v="204" actId="478"/>
          <ac:graphicFrameMkLst>
            <pc:docMk/>
            <pc:sldMk cId="550075667" sldId="266"/>
            <ac:graphicFrameMk id="2" creationId="{86015DB7-5520-4738-AF64-E7604C126D93}"/>
          </ac:graphicFrameMkLst>
        </pc:graphicFrameChg>
        <pc:picChg chg="add del">
          <ac:chgData name="Bertus Boer" userId="dd0b548e-2051-480b-b45a-733b835a31bc" providerId="ADAL" clId="{60844903-B388-4954-8079-9B306D4081C9}" dt="2021-02-15T10:39:13.914" v="204" actId="478"/>
          <ac:picMkLst>
            <pc:docMk/>
            <pc:sldMk cId="550075667" sldId="266"/>
            <ac:picMk id="2050" creationId="{8FBE8569-6BDC-4DDB-993B-7E51E513E65A}"/>
          </ac:picMkLst>
        </pc:picChg>
        <pc:picChg chg="add mod">
          <ac:chgData name="Bertus Boer" userId="dd0b548e-2051-480b-b45a-733b835a31bc" providerId="ADAL" clId="{60844903-B388-4954-8079-9B306D4081C9}" dt="2021-02-15T10:42:30.813" v="229" actId="1076"/>
          <ac:picMkLst>
            <pc:docMk/>
            <pc:sldMk cId="550075667" sldId="266"/>
            <ac:picMk id="2053" creationId="{D90DE2FE-6ACF-4586-ADE1-0F91FF994F42}"/>
          </ac:picMkLst>
        </pc:picChg>
        <pc:picChg chg="add mod">
          <ac:chgData name="Bertus Boer" userId="dd0b548e-2051-480b-b45a-733b835a31bc" providerId="ADAL" clId="{60844903-B388-4954-8079-9B306D4081C9}" dt="2021-02-16T10:20:40.463" v="1146" actId="14100"/>
          <ac:picMkLst>
            <pc:docMk/>
            <pc:sldMk cId="550075667" sldId="266"/>
            <ac:picMk id="2055" creationId="{AF55B89B-03B6-465A-8E9D-D699C13EDF9E}"/>
          </ac:picMkLst>
        </pc:picChg>
      </pc:sldChg>
      <pc:sldChg chg="addSp delSp modSp add">
        <pc:chgData name="Bertus Boer" userId="dd0b548e-2051-480b-b45a-733b835a31bc" providerId="ADAL" clId="{60844903-B388-4954-8079-9B306D4081C9}" dt="2021-02-16T10:22:04.624" v="1154" actId="1076"/>
        <pc:sldMkLst>
          <pc:docMk/>
          <pc:sldMk cId="2131233598" sldId="267"/>
        </pc:sldMkLst>
        <pc:spChg chg="add mod">
          <ac:chgData name="Bertus Boer" userId="dd0b548e-2051-480b-b45a-733b835a31bc" providerId="ADAL" clId="{60844903-B388-4954-8079-9B306D4081C9}" dt="2021-02-15T10:45:47.118" v="242" actId="1076"/>
          <ac:spMkLst>
            <pc:docMk/>
            <pc:sldMk cId="2131233598" sldId="267"/>
            <ac:spMk id="2" creationId="{A7156AD0-D5D5-4969-99BD-D812E251A6AE}"/>
          </ac:spMkLst>
        </pc:spChg>
        <pc:spChg chg="del mod">
          <ac:chgData name="Bertus Boer" userId="dd0b548e-2051-480b-b45a-733b835a31bc" providerId="ADAL" clId="{60844903-B388-4954-8079-9B306D4081C9}" dt="2021-02-16T10:21:56.954" v="1152" actId="478"/>
          <ac:spMkLst>
            <pc:docMk/>
            <pc:sldMk cId="2131233598" sldId="267"/>
            <ac:spMk id="4" creationId="{001F988B-933D-409E-8CC0-71AFB806C2A4}"/>
          </ac:spMkLst>
        </pc:spChg>
        <pc:spChg chg="add mod">
          <ac:chgData name="Bertus Boer" userId="dd0b548e-2051-480b-b45a-733b835a31bc" providerId="ADAL" clId="{60844903-B388-4954-8079-9B306D4081C9}" dt="2021-02-16T10:22:04.624" v="1154" actId="1076"/>
          <ac:spMkLst>
            <pc:docMk/>
            <pc:sldMk cId="2131233598" sldId="267"/>
            <ac:spMk id="6" creationId="{5C9C4282-6DA2-4C63-908E-6BEDD7AE7B7D}"/>
          </ac:spMkLst>
        </pc:spChg>
        <pc:picChg chg="add mod">
          <ac:chgData name="Bertus Boer" userId="dd0b548e-2051-480b-b45a-733b835a31bc" providerId="ADAL" clId="{60844903-B388-4954-8079-9B306D4081C9}" dt="2021-02-15T10:46:47.675" v="247" actId="1076"/>
          <ac:picMkLst>
            <pc:docMk/>
            <pc:sldMk cId="2131233598" sldId="267"/>
            <ac:picMk id="5" creationId="{EE116793-7D07-4BCF-AD85-1F0BC8A3C2E8}"/>
          </ac:picMkLst>
        </pc:picChg>
      </pc:sldChg>
      <pc:sldChg chg="add">
        <pc:chgData name="Bertus Boer" userId="dd0b548e-2051-480b-b45a-733b835a31bc" providerId="ADAL" clId="{60844903-B388-4954-8079-9B306D4081C9}" dt="2021-02-15T11:19:40.250" v="346"/>
        <pc:sldMkLst>
          <pc:docMk/>
          <pc:sldMk cId="1164837427" sldId="268"/>
        </pc:sldMkLst>
      </pc:sldChg>
      <pc:sldChg chg="addSp delSp modSp add ord">
        <pc:chgData name="Bertus Boer" userId="dd0b548e-2051-480b-b45a-733b835a31bc" providerId="ADAL" clId="{60844903-B388-4954-8079-9B306D4081C9}" dt="2021-02-15T11:15:29.596" v="343"/>
        <pc:sldMkLst>
          <pc:docMk/>
          <pc:sldMk cId="2272329421" sldId="269"/>
        </pc:sldMkLst>
        <pc:spChg chg="del mod">
          <ac:chgData name="Bertus Boer" userId="dd0b548e-2051-480b-b45a-733b835a31bc" providerId="ADAL" clId="{60844903-B388-4954-8079-9B306D4081C9}" dt="2021-02-15T11:13:03.083" v="316" actId="478"/>
          <ac:spMkLst>
            <pc:docMk/>
            <pc:sldMk cId="2272329421" sldId="269"/>
            <ac:spMk id="4" creationId="{001F988B-933D-409E-8CC0-71AFB806C2A4}"/>
          </ac:spMkLst>
        </pc:spChg>
        <pc:picChg chg="add mod">
          <ac:chgData name="Bertus Boer" userId="dd0b548e-2051-480b-b45a-733b835a31bc" providerId="ADAL" clId="{60844903-B388-4954-8079-9B306D4081C9}" dt="2021-02-15T11:15:26.762" v="342" actId="1076"/>
          <ac:picMkLst>
            <pc:docMk/>
            <pc:sldMk cId="2272329421" sldId="269"/>
            <ac:picMk id="2" creationId="{39AE6450-2BAD-4719-BF55-1E434F124E94}"/>
          </ac:picMkLst>
        </pc:picChg>
      </pc:sldChg>
      <pc:sldChg chg="addSp delSp modSp add modAnim">
        <pc:chgData name="Bertus Boer" userId="dd0b548e-2051-480b-b45a-733b835a31bc" providerId="ADAL" clId="{60844903-B388-4954-8079-9B306D4081C9}" dt="2021-02-16T10:26:28.722" v="1188"/>
        <pc:sldMkLst>
          <pc:docMk/>
          <pc:sldMk cId="3300443458" sldId="270"/>
        </pc:sldMkLst>
        <pc:spChg chg="add mod">
          <ac:chgData name="Bertus Boer" userId="dd0b548e-2051-480b-b45a-733b835a31bc" providerId="ADAL" clId="{60844903-B388-4954-8079-9B306D4081C9}" dt="2021-02-16T10:25:15.478" v="1178" actId="5793"/>
          <ac:spMkLst>
            <pc:docMk/>
            <pc:sldMk cId="3300443458" sldId="270"/>
            <ac:spMk id="2" creationId="{D5BB142D-D656-48EB-8C67-3E76DB9E7C78}"/>
          </ac:spMkLst>
        </pc:spChg>
        <pc:spChg chg="del mod">
          <ac:chgData name="Bertus Boer" userId="dd0b548e-2051-480b-b45a-733b835a31bc" providerId="ADAL" clId="{60844903-B388-4954-8079-9B306D4081C9}" dt="2021-02-16T10:23:07.581" v="1166" actId="478"/>
          <ac:spMkLst>
            <pc:docMk/>
            <pc:sldMk cId="3300443458" sldId="270"/>
            <ac:spMk id="4" creationId="{001F988B-933D-409E-8CC0-71AFB806C2A4}"/>
          </ac:spMkLst>
        </pc:spChg>
        <pc:picChg chg="add mod">
          <ac:chgData name="Bertus Boer" userId="dd0b548e-2051-480b-b45a-733b835a31bc" providerId="ADAL" clId="{60844903-B388-4954-8079-9B306D4081C9}" dt="2021-02-16T10:25:55.731" v="1182" actId="1076"/>
          <ac:picMkLst>
            <pc:docMk/>
            <pc:sldMk cId="3300443458" sldId="270"/>
            <ac:picMk id="3074" creationId="{2E7A20BE-BEFB-4DD9-BB50-6D472F8CF833}"/>
          </ac:picMkLst>
        </pc:picChg>
      </pc:sldChg>
      <pc:sldChg chg="addSp delSp modSp add">
        <pc:chgData name="Bertus Boer" userId="dd0b548e-2051-480b-b45a-733b835a31bc" providerId="ADAL" clId="{60844903-B388-4954-8079-9B306D4081C9}" dt="2021-02-16T10:22:40.592" v="1156" actId="1076"/>
        <pc:sldMkLst>
          <pc:docMk/>
          <pc:sldMk cId="3906103914" sldId="271"/>
        </pc:sldMkLst>
        <pc:spChg chg="add mod">
          <ac:chgData name="Bertus Boer" userId="dd0b548e-2051-480b-b45a-733b835a31bc" providerId="ADAL" clId="{60844903-B388-4954-8079-9B306D4081C9}" dt="2021-02-16T10:22:40.592" v="1156" actId="1076"/>
          <ac:spMkLst>
            <pc:docMk/>
            <pc:sldMk cId="3906103914" sldId="271"/>
            <ac:spMk id="2" creationId="{9D7C92EC-376F-4AB2-8DDB-F3089480ACCC}"/>
          </ac:spMkLst>
        </pc:spChg>
        <pc:spChg chg="del mod">
          <ac:chgData name="Bertus Boer" userId="dd0b548e-2051-480b-b45a-733b835a31bc" providerId="ADAL" clId="{60844903-B388-4954-8079-9B306D4081C9}" dt="2021-02-15T11:02:47.563" v="280" actId="478"/>
          <ac:spMkLst>
            <pc:docMk/>
            <pc:sldMk cId="3906103914" sldId="271"/>
            <ac:spMk id="4" creationId="{001F988B-933D-409E-8CC0-71AFB806C2A4}"/>
          </ac:spMkLst>
        </pc:spChg>
        <pc:spChg chg="add mod">
          <ac:chgData name="Bertus Boer" userId="dd0b548e-2051-480b-b45a-733b835a31bc" providerId="ADAL" clId="{60844903-B388-4954-8079-9B306D4081C9}" dt="2021-02-15T11:03:04.907" v="285" actId="1076"/>
          <ac:spMkLst>
            <pc:docMk/>
            <pc:sldMk cId="3906103914" sldId="271"/>
            <ac:spMk id="7" creationId="{40A5BDD7-7E73-44F5-A448-DCDB0BB0E2BD}"/>
          </ac:spMkLst>
        </pc:spChg>
        <pc:picChg chg="add del mod">
          <ac:chgData name="Bertus Boer" userId="dd0b548e-2051-480b-b45a-733b835a31bc" providerId="ADAL" clId="{60844903-B388-4954-8079-9B306D4081C9}" dt="2021-02-15T10:58:35.718" v="258" actId="478"/>
          <ac:picMkLst>
            <pc:docMk/>
            <pc:sldMk cId="3906103914" sldId="271"/>
            <ac:picMk id="2" creationId="{AF0FF005-ADB6-47A3-917F-614FCDA548D1}"/>
          </ac:picMkLst>
        </pc:picChg>
        <pc:picChg chg="add mod">
          <ac:chgData name="Bertus Boer" userId="dd0b548e-2051-480b-b45a-733b835a31bc" providerId="ADAL" clId="{60844903-B388-4954-8079-9B306D4081C9}" dt="2021-02-15T11:03:06.523" v="286" actId="1076"/>
          <ac:picMkLst>
            <pc:docMk/>
            <pc:sldMk cId="3906103914" sldId="271"/>
            <ac:picMk id="5" creationId="{480B1BB1-E439-4986-A951-CC34EA85A4C8}"/>
          </ac:picMkLst>
        </pc:picChg>
      </pc:sldChg>
      <pc:sldChg chg="addSp modSp add ord modAnim">
        <pc:chgData name="Bertus Boer" userId="dd0b548e-2051-480b-b45a-733b835a31bc" providerId="ADAL" clId="{60844903-B388-4954-8079-9B306D4081C9}" dt="2021-02-16T10:20:23.080" v="1143" actId="1076"/>
        <pc:sldMkLst>
          <pc:docMk/>
          <pc:sldMk cId="431086127" sldId="272"/>
        </pc:sldMkLst>
        <pc:spChg chg="add mod">
          <ac:chgData name="Bertus Boer" userId="dd0b548e-2051-480b-b45a-733b835a31bc" providerId="ADAL" clId="{60844903-B388-4954-8079-9B306D4081C9}" dt="2021-02-15T11:07:19.101" v="299" actId="1076"/>
          <ac:spMkLst>
            <pc:docMk/>
            <pc:sldMk cId="431086127" sldId="272"/>
            <ac:spMk id="2" creationId="{AA889544-025B-48FB-AAFE-2F8C63D1F63D}"/>
          </ac:spMkLst>
        </pc:spChg>
        <pc:picChg chg="add mod">
          <ac:chgData name="Bertus Boer" userId="dd0b548e-2051-480b-b45a-733b835a31bc" providerId="ADAL" clId="{60844903-B388-4954-8079-9B306D4081C9}" dt="2021-02-16T10:20:23.080" v="1143" actId="1076"/>
          <ac:picMkLst>
            <pc:docMk/>
            <pc:sldMk cId="431086127" sldId="272"/>
            <ac:picMk id="3074" creationId="{CBB9E1F2-3C02-4855-B032-4DAEF1D19396}"/>
          </ac:picMkLst>
        </pc:picChg>
      </pc:sldChg>
      <pc:sldChg chg="addSp modSp add modAnim">
        <pc:chgData name="Bertus Boer" userId="dd0b548e-2051-480b-b45a-733b835a31bc" providerId="ADAL" clId="{60844903-B388-4954-8079-9B306D4081C9}" dt="2021-02-16T11:01:45.614" v="1533" actId="1076"/>
        <pc:sldMkLst>
          <pc:docMk/>
          <pc:sldMk cId="3468305723" sldId="273"/>
        </pc:sldMkLst>
        <pc:spChg chg="add mod">
          <ac:chgData name="Bertus Boer" userId="dd0b548e-2051-480b-b45a-733b835a31bc" providerId="ADAL" clId="{60844903-B388-4954-8079-9B306D4081C9}" dt="2021-02-16T10:59:39.710" v="1525" actId="1076"/>
          <ac:spMkLst>
            <pc:docMk/>
            <pc:sldMk cId="3468305723" sldId="273"/>
            <ac:spMk id="2" creationId="{DE756EA6-2568-41ED-A58F-7432A94A67FF}"/>
          </ac:spMkLst>
        </pc:spChg>
        <pc:picChg chg="add mod">
          <ac:chgData name="Bertus Boer" userId="dd0b548e-2051-480b-b45a-733b835a31bc" providerId="ADAL" clId="{60844903-B388-4954-8079-9B306D4081C9}" dt="2021-02-16T11:01:00.269" v="1530" actId="1076"/>
          <ac:picMkLst>
            <pc:docMk/>
            <pc:sldMk cId="3468305723" sldId="273"/>
            <ac:picMk id="11266" creationId="{8CC94602-4216-43F3-B5F3-AA40A6C7D83E}"/>
          </ac:picMkLst>
        </pc:picChg>
        <pc:picChg chg="add mod">
          <ac:chgData name="Bertus Boer" userId="dd0b548e-2051-480b-b45a-733b835a31bc" providerId="ADAL" clId="{60844903-B388-4954-8079-9B306D4081C9}" dt="2021-02-16T11:01:45.614" v="1533" actId="1076"/>
          <ac:picMkLst>
            <pc:docMk/>
            <pc:sldMk cId="3468305723" sldId="273"/>
            <ac:picMk id="11268" creationId="{5D9C56FD-DC9F-4143-86C2-4F3D45D47DC7}"/>
          </ac:picMkLst>
        </pc:picChg>
      </pc:sldChg>
      <pc:sldChg chg="addSp modSp add ord">
        <pc:chgData name="Bertus Boer" userId="dd0b548e-2051-480b-b45a-733b835a31bc" providerId="ADAL" clId="{60844903-B388-4954-8079-9B306D4081C9}" dt="2021-02-15T11:20:52.237" v="353"/>
        <pc:sldMkLst>
          <pc:docMk/>
          <pc:sldMk cId="3545602863" sldId="274"/>
        </pc:sldMkLst>
        <pc:picChg chg="add mod">
          <ac:chgData name="Bertus Boer" userId="dd0b548e-2051-480b-b45a-733b835a31bc" providerId="ADAL" clId="{60844903-B388-4954-8079-9B306D4081C9}" dt="2021-02-15T11:20:33.382" v="352" actId="1076"/>
          <ac:picMkLst>
            <pc:docMk/>
            <pc:sldMk cId="3545602863" sldId="274"/>
            <ac:picMk id="2" creationId="{42D70C01-B1BB-4677-8173-95BFA529F0BE}"/>
          </ac:picMkLst>
        </pc:picChg>
      </pc:sldChg>
      <pc:sldChg chg="addSp modSp add ord modAnim">
        <pc:chgData name="Bertus Boer" userId="dd0b548e-2051-480b-b45a-733b835a31bc" providerId="ADAL" clId="{60844903-B388-4954-8079-9B306D4081C9}" dt="2021-02-16T10:55:16.275" v="1500"/>
        <pc:sldMkLst>
          <pc:docMk/>
          <pc:sldMk cId="3101515081" sldId="275"/>
        </pc:sldMkLst>
        <pc:spChg chg="add mod">
          <ac:chgData name="Bertus Boer" userId="dd0b548e-2051-480b-b45a-733b835a31bc" providerId="ADAL" clId="{60844903-B388-4954-8079-9B306D4081C9}" dt="2021-02-16T10:54:44.423" v="1497" actId="1076"/>
          <ac:spMkLst>
            <pc:docMk/>
            <pc:sldMk cId="3101515081" sldId="275"/>
            <ac:spMk id="2" creationId="{7053E943-AD65-41D3-BF6E-7C37A00AD70E}"/>
          </ac:spMkLst>
        </pc:spChg>
        <pc:picChg chg="add mod">
          <ac:chgData name="Bertus Boer" userId="dd0b548e-2051-480b-b45a-733b835a31bc" providerId="ADAL" clId="{60844903-B388-4954-8079-9B306D4081C9}" dt="2021-02-16T10:54:41.817" v="1496" actId="1076"/>
          <ac:picMkLst>
            <pc:docMk/>
            <pc:sldMk cId="3101515081" sldId="275"/>
            <ac:picMk id="10242" creationId="{AAB5F6BD-762B-496A-928E-9DD9617B90D4}"/>
          </ac:picMkLst>
        </pc:picChg>
      </pc:sldChg>
      <pc:sldChg chg="add">
        <pc:chgData name="Bertus Boer" userId="dd0b548e-2051-480b-b45a-733b835a31bc" providerId="ADAL" clId="{60844903-B388-4954-8079-9B306D4081C9}" dt="2021-02-15T11:19:32.467" v="345"/>
        <pc:sldMkLst>
          <pc:docMk/>
          <pc:sldMk cId="2054494015" sldId="276"/>
        </pc:sldMkLst>
      </pc:sldChg>
      <pc:sldChg chg="addSp delSp modSp add addAnim delAnim modAnim">
        <pc:chgData name="Bertus Boer" userId="dd0b548e-2051-480b-b45a-733b835a31bc" providerId="ADAL" clId="{60844903-B388-4954-8079-9B306D4081C9}" dt="2021-02-16T10:35:51.321" v="1292"/>
        <pc:sldMkLst>
          <pc:docMk/>
          <pc:sldMk cId="4036427717" sldId="277"/>
        </pc:sldMkLst>
        <pc:spChg chg="add del mod">
          <ac:chgData name="Bertus Boer" userId="dd0b548e-2051-480b-b45a-733b835a31bc" providerId="ADAL" clId="{60844903-B388-4954-8079-9B306D4081C9}" dt="2021-02-16T10:35:42.853" v="1290" actId="478"/>
          <ac:spMkLst>
            <pc:docMk/>
            <pc:sldMk cId="4036427717" sldId="277"/>
            <ac:spMk id="5" creationId="{5B1BC01D-AF14-491D-B80C-EDF707176977}"/>
          </ac:spMkLst>
        </pc:spChg>
        <pc:picChg chg="mod">
          <ac:chgData name="Bertus Boer" userId="dd0b548e-2051-480b-b45a-733b835a31bc" providerId="ADAL" clId="{60844903-B388-4954-8079-9B306D4081C9}" dt="2021-02-16T10:34:49.314" v="1267" actId="1076"/>
          <ac:picMkLst>
            <pc:docMk/>
            <pc:sldMk cId="4036427717" sldId="277"/>
            <ac:picMk id="2" creationId="{E627BA4C-33F2-469E-BB49-751BD3FF7CCD}"/>
          </ac:picMkLst>
        </pc:picChg>
        <pc:picChg chg="mod">
          <ac:chgData name="Bertus Boer" userId="dd0b548e-2051-480b-b45a-733b835a31bc" providerId="ADAL" clId="{60844903-B388-4954-8079-9B306D4081C9}" dt="2021-02-16T10:35:44.789" v="1291" actId="1076"/>
          <ac:picMkLst>
            <pc:docMk/>
            <pc:sldMk cId="4036427717" sldId="277"/>
            <ac:picMk id="3" creationId="{28B8163B-A39B-4A78-B833-0F45C4391C25}"/>
          </ac:picMkLst>
        </pc:picChg>
        <pc:picChg chg="mod">
          <ac:chgData name="Bertus Boer" userId="dd0b548e-2051-480b-b45a-733b835a31bc" providerId="ADAL" clId="{60844903-B388-4954-8079-9B306D4081C9}" dt="2021-02-16T10:34:55.794" v="1272" actId="1076"/>
          <ac:picMkLst>
            <pc:docMk/>
            <pc:sldMk cId="4036427717" sldId="277"/>
            <ac:picMk id="4" creationId="{D7EFE6DE-BDFA-4F07-88F6-099C556A39FD}"/>
          </ac:picMkLst>
        </pc:picChg>
      </pc:sldChg>
      <pc:sldChg chg="add">
        <pc:chgData name="Bertus Boer" userId="dd0b548e-2051-480b-b45a-733b835a31bc" providerId="ADAL" clId="{60844903-B388-4954-8079-9B306D4081C9}" dt="2021-02-15T11:19:55.392" v="348"/>
        <pc:sldMkLst>
          <pc:docMk/>
          <pc:sldMk cId="1992286807" sldId="278"/>
        </pc:sldMkLst>
      </pc:sldChg>
      <pc:sldChg chg="add">
        <pc:chgData name="Bertus Boer" userId="dd0b548e-2051-480b-b45a-733b835a31bc" providerId="ADAL" clId="{60844903-B388-4954-8079-9B306D4081C9}" dt="2021-02-15T11:21:06.172" v="354"/>
        <pc:sldMkLst>
          <pc:docMk/>
          <pc:sldMk cId="834043413" sldId="279"/>
        </pc:sldMkLst>
      </pc:sldChg>
      <pc:sldChg chg="add modAnim">
        <pc:chgData name="Bertus Boer" userId="dd0b548e-2051-480b-b45a-733b835a31bc" providerId="ADAL" clId="{60844903-B388-4954-8079-9B306D4081C9}" dt="2021-02-16T10:36:12.452" v="1299"/>
        <pc:sldMkLst>
          <pc:docMk/>
          <pc:sldMk cId="1005468332" sldId="280"/>
        </pc:sldMkLst>
      </pc:sldChg>
      <pc:sldChg chg="add">
        <pc:chgData name="Bertus Boer" userId="dd0b548e-2051-480b-b45a-733b835a31bc" providerId="ADAL" clId="{60844903-B388-4954-8079-9B306D4081C9}" dt="2021-02-15T12:29:18.924" v="379"/>
        <pc:sldMkLst>
          <pc:docMk/>
          <pc:sldMk cId="1474245935" sldId="281"/>
        </pc:sldMkLst>
      </pc:sldChg>
      <pc:sldChg chg="addSp delSp modSp add">
        <pc:chgData name="Bertus Boer" userId="dd0b548e-2051-480b-b45a-733b835a31bc" providerId="ADAL" clId="{60844903-B388-4954-8079-9B306D4081C9}" dt="2021-02-15T13:08:18.293" v="726" actId="1076"/>
        <pc:sldMkLst>
          <pc:docMk/>
          <pc:sldMk cId="469717831" sldId="282"/>
        </pc:sldMkLst>
        <pc:spChg chg="mod">
          <ac:chgData name="Bertus Boer" userId="dd0b548e-2051-480b-b45a-733b835a31bc" providerId="ADAL" clId="{60844903-B388-4954-8079-9B306D4081C9}" dt="2021-02-15T13:08:00.119" v="723" actId="20577"/>
          <ac:spMkLst>
            <pc:docMk/>
            <pc:sldMk cId="469717831" sldId="282"/>
            <ac:spMk id="5" creationId="{5B1BC01D-AF14-491D-B80C-EDF707176977}"/>
          </ac:spMkLst>
        </pc:spChg>
        <pc:picChg chg="del">
          <ac:chgData name="Bertus Boer" userId="dd0b548e-2051-480b-b45a-733b835a31bc" providerId="ADAL" clId="{60844903-B388-4954-8079-9B306D4081C9}" dt="2021-02-15T13:07:51.485" v="717" actId="478"/>
          <ac:picMkLst>
            <pc:docMk/>
            <pc:sldMk cId="469717831" sldId="282"/>
            <ac:picMk id="2" creationId="{305205E5-967C-4043-B2B0-A0AA0DFC72ED}"/>
          </ac:picMkLst>
        </pc:picChg>
        <pc:picChg chg="add mod">
          <ac:chgData name="Bertus Boer" userId="dd0b548e-2051-480b-b45a-733b835a31bc" providerId="ADAL" clId="{60844903-B388-4954-8079-9B306D4081C9}" dt="2021-02-15T13:08:18.293" v="726" actId="1076"/>
          <ac:picMkLst>
            <pc:docMk/>
            <pc:sldMk cId="469717831" sldId="282"/>
            <ac:picMk id="3" creationId="{207D9A7A-7B8F-49E0-A7CA-F351CADAB15A}"/>
          </ac:picMkLst>
        </pc:picChg>
      </pc:sldChg>
      <pc:sldChg chg="add">
        <pc:chgData name="Bertus Boer" userId="dd0b548e-2051-480b-b45a-733b835a31bc" providerId="ADAL" clId="{60844903-B388-4954-8079-9B306D4081C9}" dt="2021-02-15T12:29:26.596" v="381"/>
        <pc:sldMkLst>
          <pc:docMk/>
          <pc:sldMk cId="479213329" sldId="283"/>
        </pc:sldMkLst>
      </pc:sldChg>
      <pc:sldChg chg="add ord">
        <pc:chgData name="Bertus Boer" userId="dd0b548e-2051-480b-b45a-733b835a31bc" providerId="ADAL" clId="{60844903-B388-4954-8079-9B306D4081C9}" dt="2021-02-15T13:00:46.677" v="650"/>
        <pc:sldMkLst>
          <pc:docMk/>
          <pc:sldMk cId="2282530420" sldId="284"/>
        </pc:sldMkLst>
      </pc:sldChg>
      <pc:sldChg chg="add ord">
        <pc:chgData name="Bertus Boer" userId="dd0b548e-2051-480b-b45a-733b835a31bc" providerId="ADAL" clId="{60844903-B388-4954-8079-9B306D4081C9}" dt="2021-02-15T13:00:32.758" v="648"/>
        <pc:sldMkLst>
          <pc:docMk/>
          <pc:sldMk cId="2203906318" sldId="285"/>
        </pc:sldMkLst>
      </pc:sldChg>
      <pc:sldChg chg="add ord">
        <pc:chgData name="Bertus Boer" userId="dd0b548e-2051-480b-b45a-733b835a31bc" providerId="ADAL" clId="{60844903-B388-4954-8079-9B306D4081C9}" dt="2021-02-15T13:00:41.203" v="649"/>
        <pc:sldMkLst>
          <pc:docMk/>
          <pc:sldMk cId="2826988711" sldId="286"/>
        </pc:sldMkLst>
      </pc:sldChg>
      <pc:sldChg chg="add ord">
        <pc:chgData name="Bertus Boer" userId="dd0b548e-2051-480b-b45a-733b835a31bc" providerId="ADAL" clId="{60844903-B388-4954-8079-9B306D4081C9}" dt="2021-02-15T13:00:54.719" v="651"/>
        <pc:sldMkLst>
          <pc:docMk/>
          <pc:sldMk cId="2601424034" sldId="287"/>
        </pc:sldMkLst>
      </pc:sldChg>
      <pc:sldChg chg="add">
        <pc:chgData name="Bertus Boer" userId="dd0b548e-2051-480b-b45a-733b835a31bc" providerId="ADAL" clId="{60844903-B388-4954-8079-9B306D4081C9}" dt="2021-02-15T12:30:03.334" v="387"/>
        <pc:sldMkLst>
          <pc:docMk/>
          <pc:sldMk cId="1415096993" sldId="288"/>
        </pc:sldMkLst>
      </pc:sldChg>
      <pc:sldChg chg="add">
        <pc:chgData name="Bertus Boer" userId="dd0b548e-2051-480b-b45a-733b835a31bc" providerId="ADAL" clId="{60844903-B388-4954-8079-9B306D4081C9}" dt="2021-02-15T12:30:39.250" v="389"/>
        <pc:sldMkLst>
          <pc:docMk/>
          <pc:sldMk cId="2664249970" sldId="289"/>
        </pc:sldMkLst>
      </pc:sldChg>
      <pc:sldChg chg="add ord">
        <pc:chgData name="Bertus Boer" userId="dd0b548e-2051-480b-b45a-733b835a31bc" providerId="ADAL" clId="{60844903-B388-4954-8079-9B306D4081C9}" dt="2021-02-15T13:01:24.252" v="653"/>
        <pc:sldMkLst>
          <pc:docMk/>
          <pc:sldMk cId="634883369" sldId="290"/>
        </pc:sldMkLst>
      </pc:sldChg>
      <pc:sldChg chg="add">
        <pc:chgData name="Bertus Boer" userId="dd0b548e-2051-480b-b45a-733b835a31bc" providerId="ADAL" clId="{60844903-B388-4954-8079-9B306D4081C9}" dt="2021-02-15T12:30:08.275" v="388"/>
        <pc:sldMkLst>
          <pc:docMk/>
          <pc:sldMk cId="3489377176" sldId="291"/>
        </pc:sldMkLst>
      </pc:sldChg>
      <pc:sldChg chg="add">
        <pc:chgData name="Bertus Boer" userId="dd0b548e-2051-480b-b45a-733b835a31bc" providerId="ADAL" clId="{60844903-B388-4954-8079-9B306D4081C9}" dt="2021-02-15T12:30:45.079" v="390"/>
        <pc:sldMkLst>
          <pc:docMk/>
          <pc:sldMk cId="3039102251" sldId="292"/>
        </pc:sldMkLst>
      </pc:sldChg>
      <pc:sldChg chg="add">
        <pc:chgData name="Bertus Boer" userId="dd0b548e-2051-480b-b45a-733b835a31bc" providerId="ADAL" clId="{60844903-B388-4954-8079-9B306D4081C9}" dt="2021-02-15T12:30:48.507" v="391"/>
        <pc:sldMkLst>
          <pc:docMk/>
          <pc:sldMk cId="51641892" sldId="293"/>
        </pc:sldMkLst>
      </pc:sldChg>
      <pc:sldChg chg="add">
        <pc:chgData name="Bertus Boer" userId="dd0b548e-2051-480b-b45a-733b835a31bc" providerId="ADAL" clId="{60844903-B388-4954-8079-9B306D4081C9}" dt="2021-02-15T11:23:16.162" v="357"/>
        <pc:sldMkLst>
          <pc:docMk/>
          <pc:sldMk cId="1711806449" sldId="295"/>
        </pc:sldMkLst>
      </pc:sldChg>
      <pc:sldChg chg="addSp modSp add">
        <pc:chgData name="Bertus Boer" userId="dd0b548e-2051-480b-b45a-733b835a31bc" providerId="ADAL" clId="{60844903-B388-4954-8079-9B306D4081C9}" dt="2021-02-16T10:37:03.116" v="1304" actId="1076"/>
        <pc:sldMkLst>
          <pc:docMk/>
          <pc:sldMk cId="3904147507" sldId="296"/>
        </pc:sldMkLst>
        <pc:spChg chg="add mod">
          <ac:chgData name="Bertus Boer" userId="dd0b548e-2051-480b-b45a-733b835a31bc" providerId="ADAL" clId="{60844903-B388-4954-8079-9B306D4081C9}" dt="2021-02-16T10:37:03.116" v="1304" actId="1076"/>
          <ac:spMkLst>
            <pc:docMk/>
            <pc:sldMk cId="3904147507" sldId="296"/>
            <ac:spMk id="4" creationId="{068F6E84-11E6-4221-B772-DD737BC30E87}"/>
          </ac:spMkLst>
        </pc:spChg>
      </pc:sldChg>
      <pc:sldChg chg="add modAnim">
        <pc:chgData name="Bertus Boer" userId="dd0b548e-2051-480b-b45a-733b835a31bc" providerId="ADAL" clId="{60844903-B388-4954-8079-9B306D4081C9}" dt="2021-02-16T10:37:17.364" v="1305"/>
        <pc:sldMkLst>
          <pc:docMk/>
          <pc:sldMk cId="1872777011" sldId="297"/>
        </pc:sldMkLst>
      </pc:sldChg>
      <pc:sldChg chg="add">
        <pc:chgData name="Bertus Boer" userId="dd0b548e-2051-480b-b45a-733b835a31bc" providerId="ADAL" clId="{60844903-B388-4954-8079-9B306D4081C9}" dt="2021-02-15T11:23:33.061" v="359"/>
        <pc:sldMkLst>
          <pc:docMk/>
          <pc:sldMk cId="4003189729" sldId="298"/>
        </pc:sldMkLst>
      </pc:sldChg>
      <pc:sldChg chg="addSp delSp modSp add del">
        <pc:chgData name="Bertus Boer" userId="dd0b548e-2051-480b-b45a-733b835a31bc" providerId="ADAL" clId="{60844903-B388-4954-8079-9B306D4081C9}" dt="2021-02-15T11:27:13.272" v="367" actId="1076"/>
        <pc:sldMkLst>
          <pc:docMk/>
          <pc:sldMk cId="4016705174" sldId="299"/>
        </pc:sldMkLst>
        <pc:picChg chg="add mod">
          <ac:chgData name="Bertus Boer" userId="dd0b548e-2051-480b-b45a-733b835a31bc" providerId="ADAL" clId="{60844903-B388-4954-8079-9B306D4081C9}" dt="2021-02-15T11:27:13.272" v="367" actId="1076"/>
          <ac:picMkLst>
            <pc:docMk/>
            <pc:sldMk cId="4016705174" sldId="299"/>
            <ac:picMk id="4" creationId="{83CFE3F5-F98A-4582-ABE6-A613F9BB69B0}"/>
          </ac:picMkLst>
        </pc:picChg>
        <pc:picChg chg="del">
          <ac:chgData name="Bertus Boer" userId="dd0b548e-2051-480b-b45a-733b835a31bc" providerId="ADAL" clId="{60844903-B388-4954-8079-9B306D4081C9}" dt="2021-02-15T11:26:54.452" v="363" actId="478"/>
          <ac:picMkLst>
            <pc:docMk/>
            <pc:sldMk cId="4016705174" sldId="299"/>
            <ac:picMk id="5" creationId="{028AC408-BE83-46DE-842A-D0E9C07AC667}"/>
          </ac:picMkLst>
        </pc:picChg>
        <pc:picChg chg="del">
          <ac:chgData name="Bertus Boer" userId="dd0b548e-2051-480b-b45a-733b835a31bc" providerId="ADAL" clId="{60844903-B388-4954-8079-9B306D4081C9}" dt="2021-02-15T11:26:55.222" v="364" actId="478"/>
          <ac:picMkLst>
            <pc:docMk/>
            <pc:sldMk cId="4016705174" sldId="299"/>
            <ac:picMk id="6" creationId="{F530A5EF-D77C-4304-93ED-84B58DFAFE09}"/>
          </ac:picMkLst>
        </pc:picChg>
      </pc:sldChg>
      <pc:sldChg chg="add">
        <pc:chgData name="Bertus Boer" userId="dd0b548e-2051-480b-b45a-733b835a31bc" providerId="ADAL" clId="{60844903-B388-4954-8079-9B306D4081C9}" dt="2021-02-15T11:27:41.090" v="368"/>
        <pc:sldMkLst>
          <pc:docMk/>
          <pc:sldMk cId="706948911" sldId="300"/>
        </pc:sldMkLst>
      </pc:sldChg>
      <pc:sldChg chg="add ord">
        <pc:chgData name="Bertus Boer" userId="dd0b548e-2051-480b-b45a-733b835a31bc" providerId="ADAL" clId="{60844903-B388-4954-8079-9B306D4081C9}" dt="2021-02-15T12:27:19.577" v="371"/>
        <pc:sldMkLst>
          <pc:docMk/>
          <pc:sldMk cId="166664357" sldId="301"/>
        </pc:sldMkLst>
      </pc:sldChg>
      <pc:sldChg chg="add">
        <pc:chgData name="Bertus Boer" userId="dd0b548e-2051-480b-b45a-733b835a31bc" providerId="ADAL" clId="{60844903-B388-4954-8079-9B306D4081C9}" dt="2021-02-15T12:27:30.578" v="372"/>
        <pc:sldMkLst>
          <pc:docMk/>
          <pc:sldMk cId="966764546" sldId="302"/>
        </pc:sldMkLst>
      </pc:sldChg>
      <pc:sldChg chg="modSp add">
        <pc:chgData name="Bertus Boer" userId="dd0b548e-2051-480b-b45a-733b835a31bc" providerId="ADAL" clId="{60844903-B388-4954-8079-9B306D4081C9}" dt="2021-02-16T10:26:39.021" v="1189" actId="1076"/>
        <pc:sldMkLst>
          <pc:docMk/>
          <pc:sldMk cId="725052180" sldId="303"/>
        </pc:sldMkLst>
        <pc:picChg chg="mod">
          <ac:chgData name="Bertus Boer" userId="dd0b548e-2051-480b-b45a-733b835a31bc" providerId="ADAL" clId="{60844903-B388-4954-8079-9B306D4081C9}" dt="2021-02-16T10:26:39.021" v="1189" actId="1076"/>
          <ac:picMkLst>
            <pc:docMk/>
            <pc:sldMk cId="725052180" sldId="303"/>
            <ac:picMk id="2" creationId="{4AF9B91E-CF0E-4D64-861B-8A9B3714EA8C}"/>
          </ac:picMkLst>
        </pc:picChg>
      </pc:sldChg>
      <pc:sldChg chg="add">
        <pc:chgData name="Bertus Boer" userId="dd0b548e-2051-480b-b45a-733b835a31bc" providerId="ADAL" clId="{60844903-B388-4954-8079-9B306D4081C9}" dt="2021-02-15T12:28:18.402" v="376"/>
        <pc:sldMkLst>
          <pc:docMk/>
          <pc:sldMk cId="2305044722" sldId="304"/>
        </pc:sldMkLst>
      </pc:sldChg>
      <pc:sldChg chg="add">
        <pc:chgData name="Bertus Boer" userId="dd0b548e-2051-480b-b45a-733b835a31bc" providerId="ADAL" clId="{60844903-B388-4954-8079-9B306D4081C9}" dt="2021-02-15T12:29:07.699" v="377"/>
        <pc:sldMkLst>
          <pc:docMk/>
          <pc:sldMk cId="2315566335" sldId="305"/>
        </pc:sldMkLst>
      </pc:sldChg>
      <pc:sldChg chg="add ord">
        <pc:chgData name="Bertus Boer" userId="dd0b548e-2051-480b-b45a-733b835a31bc" providerId="ADAL" clId="{60844903-B388-4954-8079-9B306D4081C9}" dt="2021-02-15T13:00:19.680" v="647"/>
        <pc:sldMkLst>
          <pc:docMk/>
          <pc:sldMk cId="4046762656" sldId="306"/>
        </pc:sldMkLst>
      </pc:sldChg>
      <pc:sldChg chg="add ord">
        <pc:chgData name="Bertus Boer" userId="dd0b548e-2051-480b-b45a-733b835a31bc" providerId="ADAL" clId="{60844903-B388-4954-8079-9B306D4081C9}" dt="2021-02-15T13:34:20.577" v="1028"/>
        <pc:sldMkLst>
          <pc:docMk/>
          <pc:sldMk cId="1857866815" sldId="537"/>
        </pc:sldMkLst>
      </pc:sldChg>
      <pc:sldChg chg="add">
        <pc:chgData name="Bertus Boer" userId="dd0b548e-2051-480b-b45a-733b835a31bc" providerId="ADAL" clId="{60844903-B388-4954-8079-9B306D4081C9}" dt="2021-02-15T13:34:25.039" v="1029"/>
        <pc:sldMkLst>
          <pc:docMk/>
          <pc:sldMk cId="1536800237" sldId="538"/>
        </pc:sldMkLst>
      </pc:sldChg>
      <pc:sldChg chg="addSp modSp add">
        <pc:chgData name="Bertus Boer" userId="dd0b548e-2051-480b-b45a-733b835a31bc" providerId="ADAL" clId="{60844903-B388-4954-8079-9B306D4081C9}" dt="2021-02-16T11:04:18.816" v="1549" actId="1076"/>
        <pc:sldMkLst>
          <pc:docMk/>
          <pc:sldMk cId="2293700225" sldId="564"/>
        </pc:sldMkLst>
        <pc:spChg chg="mod">
          <ac:chgData name="Bertus Boer" userId="dd0b548e-2051-480b-b45a-733b835a31bc" providerId="ADAL" clId="{60844903-B388-4954-8079-9B306D4081C9}" dt="2021-02-16T11:02:31.965" v="1540" actId="1076"/>
          <ac:spMkLst>
            <pc:docMk/>
            <pc:sldMk cId="2293700225" sldId="564"/>
            <ac:spMk id="4" creationId="{00000000-0000-0000-0000-000000000000}"/>
          </ac:spMkLst>
        </pc:spChg>
        <pc:picChg chg="mod">
          <ac:chgData name="Bertus Boer" userId="dd0b548e-2051-480b-b45a-733b835a31bc" providerId="ADAL" clId="{60844903-B388-4954-8079-9B306D4081C9}" dt="2021-02-16T11:02:38.724" v="1544" actId="1440"/>
          <ac:picMkLst>
            <pc:docMk/>
            <pc:sldMk cId="2293700225" sldId="564"/>
            <ac:picMk id="5" creationId="{00000000-0000-0000-0000-000000000000}"/>
          </ac:picMkLst>
        </pc:picChg>
        <pc:picChg chg="add mod">
          <ac:chgData name="Bertus Boer" userId="dd0b548e-2051-480b-b45a-733b835a31bc" providerId="ADAL" clId="{60844903-B388-4954-8079-9B306D4081C9}" dt="2021-02-16T11:04:18.816" v="1549" actId="1076"/>
          <ac:picMkLst>
            <pc:docMk/>
            <pc:sldMk cId="2293700225" sldId="564"/>
            <ac:picMk id="13314" creationId="{F2EA2655-6278-4B61-9F3B-954706E6BC23}"/>
          </ac:picMkLst>
        </pc:picChg>
      </pc:sldChg>
      <pc:sldChg chg="modSp add modAnim">
        <pc:chgData name="Bertus Boer" userId="dd0b548e-2051-480b-b45a-733b835a31bc" providerId="ADAL" clId="{60844903-B388-4954-8079-9B306D4081C9}" dt="2021-02-16T11:04:40.379" v="1553" actId="20577"/>
        <pc:sldMkLst>
          <pc:docMk/>
          <pc:sldMk cId="2148252686" sldId="565"/>
        </pc:sldMkLst>
        <pc:spChg chg="mod">
          <ac:chgData name="Bertus Boer" userId="dd0b548e-2051-480b-b45a-733b835a31bc" providerId="ADAL" clId="{60844903-B388-4954-8079-9B306D4081C9}" dt="2021-02-16T11:04:40.379" v="1553" actId="20577"/>
          <ac:spMkLst>
            <pc:docMk/>
            <pc:sldMk cId="2148252686" sldId="565"/>
            <ac:spMk id="4" creationId="{00000000-0000-0000-0000-000000000000}"/>
          </ac:spMkLst>
        </pc:spChg>
      </pc:sldChg>
      <pc:sldChg chg="modSp add modAnim">
        <pc:chgData name="Bertus Boer" userId="dd0b548e-2051-480b-b45a-733b835a31bc" providerId="ADAL" clId="{60844903-B388-4954-8079-9B306D4081C9}" dt="2021-02-16T11:05:00.540" v="1556"/>
        <pc:sldMkLst>
          <pc:docMk/>
          <pc:sldMk cId="3623688730" sldId="566"/>
        </pc:sldMkLst>
        <pc:spChg chg="mod">
          <ac:chgData name="Bertus Boer" userId="dd0b548e-2051-480b-b45a-733b835a31bc" providerId="ADAL" clId="{60844903-B388-4954-8079-9B306D4081C9}" dt="2021-02-16T11:04:54.417" v="1554" actId="1076"/>
          <ac:spMkLst>
            <pc:docMk/>
            <pc:sldMk cId="3623688730" sldId="566"/>
            <ac:spMk id="4" creationId="{00000000-0000-0000-0000-000000000000}"/>
          </ac:spMkLst>
        </pc:spChg>
        <pc:picChg chg="mod">
          <ac:chgData name="Bertus Boer" userId="dd0b548e-2051-480b-b45a-733b835a31bc" providerId="ADAL" clId="{60844903-B388-4954-8079-9B306D4081C9}" dt="2021-02-16T11:04:56.089" v="1555" actId="1076"/>
          <ac:picMkLst>
            <pc:docMk/>
            <pc:sldMk cId="3623688730" sldId="566"/>
            <ac:picMk id="8" creationId="{00000000-0000-0000-0000-000000000000}"/>
          </ac:picMkLst>
        </pc:picChg>
      </pc:sldChg>
      <pc:sldChg chg="addSp modSp add">
        <pc:chgData name="Bertus Boer" userId="dd0b548e-2051-480b-b45a-733b835a31bc" providerId="ADAL" clId="{60844903-B388-4954-8079-9B306D4081C9}" dt="2021-02-16T11:08:13.789" v="1564" actId="1076"/>
        <pc:sldMkLst>
          <pc:docMk/>
          <pc:sldMk cId="2916393214" sldId="567"/>
        </pc:sldMkLst>
        <pc:spChg chg="mod">
          <ac:chgData name="Bertus Boer" userId="dd0b548e-2051-480b-b45a-733b835a31bc" providerId="ADAL" clId="{60844903-B388-4954-8079-9B306D4081C9}" dt="2021-02-16T11:07:54.667" v="1561" actId="1076"/>
          <ac:spMkLst>
            <pc:docMk/>
            <pc:sldMk cId="2916393214" sldId="567"/>
            <ac:spMk id="5" creationId="{00000000-0000-0000-0000-000000000000}"/>
          </ac:spMkLst>
        </pc:spChg>
        <pc:picChg chg="add mod">
          <ac:chgData name="Bertus Boer" userId="dd0b548e-2051-480b-b45a-733b835a31bc" providerId="ADAL" clId="{60844903-B388-4954-8079-9B306D4081C9}" dt="2021-02-16T11:08:13.789" v="1564" actId="1076"/>
          <ac:picMkLst>
            <pc:docMk/>
            <pc:sldMk cId="2916393214" sldId="567"/>
            <ac:picMk id="14338" creationId="{CDC2A172-00AE-4CC7-9172-B25F6D2CFBDF}"/>
          </ac:picMkLst>
        </pc:picChg>
      </pc:sldChg>
      <pc:sldChg chg="modSp add modAnim">
        <pc:chgData name="Bertus Boer" userId="dd0b548e-2051-480b-b45a-733b835a31bc" providerId="ADAL" clId="{60844903-B388-4954-8079-9B306D4081C9}" dt="2021-02-16T11:08:55.024" v="1571" actId="15"/>
        <pc:sldMkLst>
          <pc:docMk/>
          <pc:sldMk cId="3555225894" sldId="569"/>
        </pc:sldMkLst>
        <pc:spChg chg="mod">
          <ac:chgData name="Bertus Boer" userId="dd0b548e-2051-480b-b45a-733b835a31bc" providerId="ADAL" clId="{60844903-B388-4954-8079-9B306D4081C9}" dt="2021-02-16T11:08:55.024" v="1571" actId="15"/>
          <ac:spMkLst>
            <pc:docMk/>
            <pc:sldMk cId="3555225894" sldId="569"/>
            <ac:spMk id="4" creationId="{00000000-0000-0000-0000-000000000000}"/>
          </ac:spMkLst>
        </pc:spChg>
      </pc:sldChg>
      <pc:sldChg chg="modSp add modAnim">
        <pc:chgData name="Bertus Boer" userId="dd0b548e-2051-480b-b45a-733b835a31bc" providerId="ADAL" clId="{60844903-B388-4954-8079-9B306D4081C9}" dt="2021-02-16T11:09:19.806" v="1575" actId="20577"/>
        <pc:sldMkLst>
          <pc:docMk/>
          <pc:sldMk cId="3708390131" sldId="570"/>
        </pc:sldMkLst>
        <pc:spChg chg="mod">
          <ac:chgData name="Bertus Boer" userId="dd0b548e-2051-480b-b45a-733b835a31bc" providerId="ADAL" clId="{60844903-B388-4954-8079-9B306D4081C9}" dt="2021-02-16T11:09:19.806" v="1575" actId="20577"/>
          <ac:spMkLst>
            <pc:docMk/>
            <pc:sldMk cId="3708390131" sldId="570"/>
            <ac:spMk id="7" creationId="{00000000-0000-0000-0000-000000000000}"/>
          </ac:spMkLst>
        </pc:spChg>
      </pc:sldChg>
      <pc:sldChg chg="modSp add">
        <pc:chgData name="Bertus Boer" userId="dd0b548e-2051-480b-b45a-733b835a31bc" providerId="ADAL" clId="{60844903-B388-4954-8079-9B306D4081C9}" dt="2021-02-16T11:09:27.049" v="1577" actId="1076"/>
        <pc:sldMkLst>
          <pc:docMk/>
          <pc:sldMk cId="2573779543" sldId="571"/>
        </pc:sldMkLst>
        <pc:spChg chg="mod">
          <ac:chgData name="Bertus Boer" userId="dd0b548e-2051-480b-b45a-733b835a31bc" providerId="ADAL" clId="{60844903-B388-4954-8079-9B306D4081C9}" dt="2021-02-16T11:09:24.815" v="1576" actId="1076"/>
          <ac:spMkLst>
            <pc:docMk/>
            <pc:sldMk cId="2573779543" sldId="571"/>
            <ac:spMk id="4" creationId="{00000000-0000-0000-0000-000000000000}"/>
          </ac:spMkLst>
        </pc:spChg>
        <pc:spChg chg="mod">
          <ac:chgData name="Bertus Boer" userId="dd0b548e-2051-480b-b45a-733b835a31bc" providerId="ADAL" clId="{60844903-B388-4954-8079-9B306D4081C9}" dt="2021-02-16T11:09:27.049" v="1577" actId="1076"/>
          <ac:spMkLst>
            <pc:docMk/>
            <pc:sldMk cId="2573779543" sldId="571"/>
            <ac:spMk id="8" creationId="{00000000-0000-0000-0000-000000000000}"/>
          </ac:spMkLst>
        </pc:spChg>
      </pc:sldChg>
      <pc:sldChg chg="addSp modSp add">
        <pc:chgData name="Bertus Boer" userId="dd0b548e-2051-480b-b45a-733b835a31bc" providerId="ADAL" clId="{60844903-B388-4954-8079-9B306D4081C9}" dt="2021-02-16T11:12:38.992" v="1627" actId="20577"/>
        <pc:sldMkLst>
          <pc:docMk/>
          <pc:sldMk cId="2196567236" sldId="572"/>
        </pc:sldMkLst>
        <pc:spChg chg="add mod">
          <ac:chgData name="Bertus Boer" userId="dd0b548e-2051-480b-b45a-733b835a31bc" providerId="ADAL" clId="{60844903-B388-4954-8079-9B306D4081C9}" dt="2021-02-16T11:12:38.992" v="1627" actId="20577"/>
          <ac:spMkLst>
            <pc:docMk/>
            <pc:sldMk cId="2196567236" sldId="572"/>
            <ac:spMk id="4" creationId="{92F37347-CF0A-4626-ABA3-A41A321151BA}"/>
          </ac:spMkLst>
        </pc:spChg>
        <pc:spChg chg="mod">
          <ac:chgData name="Bertus Boer" userId="dd0b548e-2051-480b-b45a-733b835a31bc" providerId="ADAL" clId="{60844903-B388-4954-8079-9B306D4081C9}" dt="2021-02-16T11:09:31.707" v="1578" actId="1076"/>
          <ac:spMkLst>
            <pc:docMk/>
            <pc:sldMk cId="2196567236" sldId="572"/>
            <ac:spMk id="5" creationId="{00000000-0000-0000-0000-000000000000}"/>
          </ac:spMkLst>
        </pc:spChg>
        <pc:spChg chg="mod">
          <ac:chgData name="Bertus Boer" userId="dd0b548e-2051-480b-b45a-733b835a31bc" providerId="ADAL" clId="{60844903-B388-4954-8079-9B306D4081C9}" dt="2021-02-16T11:10:36.176" v="1583" actId="14100"/>
          <ac:spMkLst>
            <pc:docMk/>
            <pc:sldMk cId="2196567236" sldId="572"/>
            <ac:spMk id="7" creationId="{00000000-0000-0000-0000-000000000000}"/>
          </ac:spMkLst>
        </pc:spChg>
        <pc:picChg chg="add mod">
          <ac:chgData name="Bertus Boer" userId="dd0b548e-2051-480b-b45a-733b835a31bc" providerId="ADAL" clId="{60844903-B388-4954-8079-9B306D4081C9}" dt="2021-02-16T11:10:44.568" v="1586" actId="1076"/>
          <ac:picMkLst>
            <pc:docMk/>
            <pc:sldMk cId="2196567236" sldId="572"/>
            <ac:picMk id="15362" creationId="{9AC1F8F9-5344-4288-ABEC-89B2A6D28DC5}"/>
          </ac:picMkLst>
        </pc:picChg>
      </pc:sldChg>
      <pc:sldChg chg="modSp add">
        <pc:chgData name="Bertus Boer" userId="dd0b548e-2051-480b-b45a-733b835a31bc" providerId="ADAL" clId="{60844903-B388-4954-8079-9B306D4081C9}" dt="2021-02-16T10:55:41.627" v="1505" actId="1076"/>
        <pc:sldMkLst>
          <pc:docMk/>
          <pc:sldMk cId="2161574794" sldId="573"/>
        </pc:sldMkLst>
        <pc:picChg chg="mod">
          <ac:chgData name="Bertus Boer" userId="dd0b548e-2051-480b-b45a-733b835a31bc" providerId="ADAL" clId="{60844903-B388-4954-8079-9B306D4081C9}" dt="2021-02-16T10:55:41.627" v="1505" actId="1076"/>
          <ac:picMkLst>
            <pc:docMk/>
            <pc:sldMk cId="2161574794" sldId="573"/>
            <ac:picMk id="6" creationId="{00000000-0000-0000-0000-000000000000}"/>
          </ac:picMkLst>
        </pc:picChg>
      </pc:sldChg>
      <pc:sldChg chg="addSp modSp add">
        <pc:chgData name="Bertus Boer" userId="dd0b548e-2051-480b-b45a-733b835a31bc" providerId="ADAL" clId="{60844903-B388-4954-8079-9B306D4081C9}" dt="2021-02-18T07:39:45.600" v="1676" actId="20577"/>
        <pc:sldMkLst>
          <pc:docMk/>
          <pc:sldMk cId="620995214" sldId="574"/>
        </pc:sldMkLst>
        <pc:spChg chg="mod">
          <ac:chgData name="Bertus Boer" userId="dd0b548e-2051-480b-b45a-733b835a31bc" providerId="ADAL" clId="{60844903-B388-4954-8079-9B306D4081C9}" dt="2021-02-18T07:39:45.600" v="1676" actId="20577"/>
          <ac:spMkLst>
            <pc:docMk/>
            <pc:sldMk cId="620995214" sldId="574"/>
            <ac:spMk id="5" creationId="{00000000-0000-0000-0000-000000000000}"/>
          </ac:spMkLst>
        </pc:spChg>
        <pc:spChg chg="mod">
          <ac:chgData name="Bertus Boer" userId="dd0b548e-2051-480b-b45a-733b835a31bc" providerId="ADAL" clId="{60844903-B388-4954-8079-9B306D4081C9}" dt="2021-02-16T10:58:20.123" v="1515" actId="1076"/>
          <ac:spMkLst>
            <pc:docMk/>
            <pc:sldMk cId="620995214" sldId="574"/>
            <ac:spMk id="6" creationId="{00000000-0000-0000-0000-000000000000}"/>
          </ac:spMkLst>
        </pc:spChg>
        <pc:spChg chg="mod">
          <ac:chgData name="Bertus Boer" userId="dd0b548e-2051-480b-b45a-733b835a31bc" providerId="ADAL" clId="{60844903-B388-4954-8079-9B306D4081C9}" dt="2021-02-16T10:58:23.359" v="1516" actId="1076"/>
          <ac:spMkLst>
            <pc:docMk/>
            <pc:sldMk cId="620995214" sldId="574"/>
            <ac:spMk id="7" creationId="{00000000-0000-0000-0000-000000000000}"/>
          </ac:spMkLst>
        </pc:spChg>
        <pc:picChg chg="add mod">
          <ac:chgData name="Bertus Boer" userId="dd0b548e-2051-480b-b45a-733b835a31bc" providerId="ADAL" clId="{60844903-B388-4954-8079-9B306D4081C9}" dt="2021-02-16T10:59:17.297" v="1522" actId="1440"/>
          <ac:picMkLst>
            <pc:docMk/>
            <pc:sldMk cId="620995214" sldId="574"/>
            <ac:picMk id="4" creationId="{9F055CE0-ADB2-4682-B30F-AE3A9E30A885}"/>
          </ac:picMkLst>
        </pc:picChg>
        <pc:picChg chg="add mod">
          <ac:chgData name="Bertus Boer" userId="dd0b548e-2051-480b-b45a-733b835a31bc" providerId="ADAL" clId="{60844903-B388-4954-8079-9B306D4081C9}" dt="2021-02-16T10:59:15.325" v="1521" actId="1440"/>
          <ac:picMkLst>
            <pc:docMk/>
            <pc:sldMk cId="620995214" sldId="574"/>
            <ac:picMk id="8" creationId="{C90C8CED-3573-4B09-967A-97D58633A1E0}"/>
          </ac:picMkLst>
        </pc:picChg>
      </pc:sldChg>
      <pc:sldChg chg="addSp delSp modSp add del ord modAnim">
        <pc:chgData name="Bertus Boer" userId="dd0b548e-2051-480b-b45a-733b835a31bc" providerId="ADAL" clId="{60844903-B388-4954-8079-9B306D4081C9}" dt="2021-02-16T10:39:09.092" v="1318" actId="1076"/>
        <pc:sldMkLst>
          <pc:docMk/>
          <pc:sldMk cId="466378471" sldId="575"/>
        </pc:sldMkLst>
        <pc:spChg chg="del">
          <ac:chgData name="Bertus Boer" userId="dd0b548e-2051-480b-b45a-733b835a31bc" providerId="ADAL" clId="{60844903-B388-4954-8079-9B306D4081C9}" dt="2021-02-15T12:43:03.500" v="407" actId="478"/>
          <ac:spMkLst>
            <pc:docMk/>
            <pc:sldMk cId="466378471" sldId="575"/>
            <ac:spMk id="2" creationId="{B6AA64EE-3004-4526-9DF6-AA80FEC84AE2}"/>
          </ac:spMkLst>
        </pc:spChg>
        <pc:spChg chg="add mod">
          <ac:chgData name="Bertus Boer" userId="dd0b548e-2051-480b-b45a-733b835a31bc" providerId="ADAL" clId="{60844903-B388-4954-8079-9B306D4081C9}" dt="2021-02-15T12:50:07.532" v="529" actId="1076"/>
          <ac:spMkLst>
            <pc:docMk/>
            <pc:sldMk cId="466378471" sldId="575"/>
            <ac:spMk id="4" creationId="{BE660AB2-27D9-4CFD-9120-5D09AC40FF8D}"/>
          </ac:spMkLst>
        </pc:spChg>
        <pc:picChg chg="del">
          <ac:chgData name="Bertus Boer" userId="dd0b548e-2051-480b-b45a-733b835a31bc" providerId="ADAL" clId="{60844903-B388-4954-8079-9B306D4081C9}" dt="2021-02-15T12:43:01.244" v="405" actId="478"/>
          <ac:picMkLst>
            <pc:docMk/>
            <pc:sldMk cId="466378471" sldId="575"/>
            <ac:picMk id="5" creationId="{028AC408-BE83-46DE-842A-D0E9C07AC667}"/>
          </ac:picMkLst>
        </pc:picChg>
        <pc:picChg chg="del">
          <ac:chgData name="Bertus Boer" userId="dd0b548e-2051-480b-b45a-733b835a31bc" providerId="ADAL" clId="{60844903-B388-4954-8079-9B306D4081C9}" dt="2021-02-15T12:43:02.331" v="406" actId="478"/>
          <ac:picMkLst>
            <pc:docMk/>
            <pc:sldMk cId="466378471" sldId="575"/>
            <ac:picMk id="6" creationId="{F530A5EF-D77C-4304-93ED-84B58DFAFE09}"/>
          </ac:picMkLst>
        </pc:picChg>
        <pc:picChg chg="add mod">
          <ac:chgData name="Bertus Boer" userId="dd0b548e-2051-480b-b45a-733b835a31bc" providerId="ADAL" clId="{60844903-B388-4954-8079-9B306D4081C9}" dt="2021-02-16T10:39:09.092" v="1318" actId="1076"/>
          <ac:picMkLst>
            <pc:docMk/>
            <pc:sldMk cId="466378471" sldId="575"/>
            <ac:picMk id="4098" creationId="{1A618549-261D-47CE-BF77-CBB4315F17AF}"/>
          </ac:picMkLst>
        </pc:picChg>
      </pc:sldChg>
      <pc:sldChg chg="addSp modSp add">
        <pc:chgData name="Bertus Boer" userId="dd0b548e-2051-480b-b45a-733b835a31bc" providerId="ADAL" clId="{60844903-B388-4954-8079-9B306D4081C9}" dt="2021-02-15T12:57:00.138" v="628" actId="1076"/>
        <pc:sldMkLst>
          <pc:docMk/>
          <pc:sldMk cId="2257162300" sldId="576"/>
        </pc:sldMkLst>
        <pc:spChg chg="add mod">
          <ac:chgData name="Bertus Boer" userId="dd0b548e-2051-480b-b45a-733b835a31bc" providerId="ADAL" clId="{60844903-B388-4954-8079-9B306D4081C9}" dt="2021-02-15T12:56:41.111" v="625" actId="1076"/>
          <ac:spMkLst>
            <pc:docMk/>
            <pc:sldMk cId="2257162300" sldId="576"/>
            <ac:spMk id="2" creationId="{53577E34-2F1B-40DE-A540-331BF50A1EA5}"/>
          </ac:spMkLst>
        </pc:spChg>
        <pc:spChg chg="mod">
          <ac:chgData name="Bertus Boer" userId="dd0b548e-2051-480b-b45a-733b835a31bc" providerId="ADAL" clId="{60844903-B388-4954-8079-9B306D4081C9}" dt="2021-02-15T12:53:55.283" v="579" actId="1076"/>
          <ac:spMkLst>
            <pc:docMk/>
            <pc:sldMk cId="2257162300" sldId="576"/>
            <ac:spMk id="3" creationId="{A8854109-56ED-479F-92B9-FC43700A9692}"/>
          </ac:spMkLst>
        </pc:spChg>
        <pc:picChg chg="add mod">
          <ac:chgData name="Bertus Boer" userId="dd0b548e-2051-480b-b45a-733b835a31bc" providerId="ADAL" clId="{60844903-B388-4954-8079-9B306D4081C9}" dt="2021-02-15T12:57:00.138" v="628" actId="1076"/>
          <ac:picMkLst>
            <pc:docMk/>
            <pc:sldMk cId="2257162300" sldId="576"/>
            <ac:picMk id="4" creationId="{993C77AA-7351-4A23-8B73-7E0AEDCBDEB4}"/>
          </ac:picMkLst>
        </pc:picChg>
      </pc:sldChg>
      <pc:sldChg chg="addSp modSp add modAnim">
        <pc:chgData name="Bertus Boer" userId="dd0b548e-2051-480b-b45a-733b835a31bc" providerId="ADAL" clId="{60844903-B388-4954-8079-9B306D4081C9}" dt="2021-02-16T10:39:38.532" v="1322"/>
        <pc:sldMkLst>
          <pc:docMk/>
          <pc:sldMk cId="1485457515" sldId="577"/>
        </pc:sldMkLst>
        <pc:spChg chg="add mod">
          <ac:chgData name="Bertus Boer" userId="dd0b548e-2051-480b-b45a-733b835a31bc" providerId="ADAL" clId="{60844903-B388-4954-8079-9B306D4081C9}" dt="2021-02-16T10:39:17.324" v="1319" actId="6549"/>
          <ac:spMkLst>
            <pc:docMk/>
            <pc:sldMk cId="1485457515" sldId="577"/>
            <ac:spMk id="2" creationId="{757F1C52-5727-4E7A-940E-49CA2A472686}"/>
          </ac:spMkLst>
        </pc:spChg>
      </pc:sldChg>
      <pc:sldChg chg="addSp modSp add modAnim">
        <pc:chgData name="Bertus Boer" userId="dd0b548e-2051-480b-b45a-733b835a31bc" providerId="ADAL" clId="{60844903-B388-4954-8079-9B306D4081C9}" dt="2021-02-16T10:39:53.606" v="1324"/>
        <pc:sldMkLst>
          <pc:docMk/>
          <pc:sldMk cId="405613680" sldId="578"/>
        </pc:sldMkLst>
        <pc:spChg chg="add mod">
          <ac:chgData name="Bertus Boer" userId="dd0b548e-2051-480b-b45a-733b835a31bc" providerId="ADAL" clId="{60844903-B388-4954-8079-9B306D4081C9}" dt="2021-02-15T12:50:16.712" v="531" actId="113"/>
          <ac:spMkLst>
            <pc:docMk/>
            <pc:sldMk cId="405613680" sldId="578"/>
            <ac:spMk id="2" creationId="{E51C6AAB-2143-41AA-B703-BC88517527F6}"/>
          </ac:spMkLst>
        </pc:spChg>
        <pc:spChg chg="add mod">
          <ac:chgData name="Bertus Boer" userId="dd0b548e-2051-480b-b45a-733b835a31bc" providerId="ADAL" clId="{60844903-B388-4954-8079-9B306D4081C9}" dt="2021-02-15T12:53:35.966" v="576" actId="1076"/>
          <ac:spMkLst>
            <pc:docMk/>
            <pc:sldMk cId="405613680" sldId="578"/>
            <ac:spMk id="4" creationId="{221F2CFC-7323-4EC2-AEE2-2D8017884E30}"/>
          </ac:spMkLst>
        </pc:spChg>
        <pc:spChg chg="add mod">
          <ac:chgData name="Bertus Boer" userId="dd0b548e-2051-480b-b45a-733b835a31bc" providerId="ADAL" clId="{60844903-B388-4954-8079-9B306D4081C9}" dt="2021-02-15T12:53:38.415" v="577" actId="1076"/>
          <ac:spMkLst>
            <pc:docMk/>
            <pc:sldMk cId="405613680" sldId="578"/>
            <ac:spMk id="5" creationId="{5DDD8D8E-74AD-4FB8-910C-837988559667}"/>
          </ac:spMkLst>
        </pc:spChg>
      </pc:sldChg>
      <pc:sldChg chg="addSp modSp add modAnim">
        <pc:chgData name="Bertus Boer" userId="dd0b548e-2051-480b-b45a-733b835a31bc" providerId="ADAL" clId="{60844903-B388-4954-8079-9B306D4081C9}" dt="2021-02-16T11:20:07.151" v="1666" actId="1076"/>
        <pc:sldMkLst>
          <pc:docMk/>
          <pc:sldMk cId="2791808953" sldId="579"/>
        </pc:sldMkLst>
        <pc:spChg chg="mod">
          <ac:chgData name="Bertus Boer" userId="dd0b548e-2051-480b-b45a-733b835a31bc" providerId="ADAL" clId="{60844903-B388-4954-8079-9B306D4081C9}" dt="2021-02-16T11:19:00.996" v="1660" actId="20577"/>
          <ac:spMkLst>
            <pc:docMk/>
            <pc:sldMk cId="2791808953" sldId="579"/>
            <ac:spMk id="4" creationId="{00000000-0000-0000-0000-000000000000}"/>
          </ac:spMkLst>
        </pc:spChg>
        <pc:picChg chg="add mod">
          <ac:chgData name="Bertus Boer" userId="dd0b548e-2051-480b-b45a-733b835a31bc" providerId="ADAL" clId="{60844903-B388-4954-8079-9B306D4081C9}" dt="2021-02-16T11:20:07.151" v="1666" actId="1076"/>
          <ac:picMkLst>
            <pc:docMk/>
            <pc:sldMk cId="2791808953" sldId="579"/>
            <ac:picMk id="2" creationId="{2F3F8005-B153-4315-922A-B438455C9373}"/>
          </ac:picMkLst>
        </pc:picChg>
      </pc:sldChg>
      <pc:sldChg chg="addSp delSp modSp add">
        <pc:chgData name="Bertus Boer" userId="dd0b548e-2051-480b-b45a-733b835a31bc" providerId="ADAL" clId="{60844903-B388-4954-8079-9B306D4081C9}" dt="2021-02-16T10:41:25.397" v="1341" actId="1076"/>
        <pc:sldMkLst>
          <pc:docMk/>
          <pc:sldMk cId="3478169639" sldId="580"/>
        </pc:sldMkLst>
        <pc:spChg chg="mod">
          <ac:chgData name="Bertus Boer" userId="dd0b548e-2051-480b-b45a-733b835a31bc" providerId="ADAL" clId="{60844903-B388-4954-8079-9B306D4081C9}" dt="2021-02-15T12:55:27.311" v="605" actId="20577"/>
          <ac:spMkLst>
            <pc:docMk/>
            <pc:sldMk cId="3478169639" sldId="580"/>
            <ac:spMk id="2" creationId="{E51C6AAB-2143-41AA-B703-BC88517527F6}"/>
          </ac:spMkLst>
        </pc:spChg>
        <pc:spChg chg="del mod">
          <ac:chgData name="Bertus Boer" userId="dd0b548e-2051-480b-b45a-733b835a31bc" providerId="ADAL" clId="{60844903-B388-4954-8079-9B306D4081C9}" dt="2021-02-15T12:54:14.406" v="582" actId="478"/>
          <ac:spMkLst>
            <pc:docMk/>
            <pc:sldMk cId="3478169639" sldId="580"/>
            <ac:spMk id="4" creationId="{221F2CFC-7323-4EC2-AEE2-2D8017884E30}"/>
          </ac:spMkLst>
        </pc:spChg>
        <pc:spChg chg="add mod">
          <ac:chgData name="Bertus Boer" userId="dd0b548e-2051-480b-b45a-733b835a31bc" providerId="ADAL" clId="{60844903-B388-4954-8079-9B306D4081C9}" dt="2021-02-16T10:41:25.397" v="1341" actId="1076"/>
          <ac:spMkLst>
            <pc:docMk/>
            <pc:sldMk cId="3478169639" sldId="580"/>
            <ac:spMk id="4" creationId="{E9FED91C-E004-45AE-82B1-6CC7FEF72969}"/>
          </ac:spMkLst>
        </pc:spChg>
        <pc:spChg chg="del mod">
          <ac:chgData name="Bertus Boer" userId="dd0b548e-2051-480b-b45a-733b835a31bc" providerId="ADAL" clId="{60844903-B388-4954-8079-9B306D4081C9}" dt="2021-02-15T12:54:16.331" v="584" actId="478"/>
          <ac:spMkLst>
            <pc:docMk/>
            <pc:sldMk cId="3478169639" sldId="580"/>
            <ac:spMk id="5" creationId="{5DDD8D8E-74AD-4FB8-910C-837988559667}"/>
          </ac:spMkLst>
        </pc:spChg>
        <pc:spChg chg="add mod">
          <ac:chgData name="Bertus Boer" userId="dd0b548e-2051-480b-b45a-733b835a31bc" providerId="ADAL" clId="{60844903-B388-4954-8079-9B306D4081C9}" dt="2021-02-16T10:41:12.067" v="1338" actId="688"/>
          <ac:spMkLst>
            <pc:docMk/>
            <pc:sldMk cId="3478169639" sldId="580"/>
            <ac:spMk id="5" creationId="{E91A7062-EFB5-4AE8-9E25-2C3BC63963F4}"/>
          </ac:spMkLst>
        </pc:spChg>
        <pc:picChg chg="add mod">
          <ac:chgData name="Bertus Boer" userId="dd0b548e-2051-480b-b45a-733b835a31bc" providerId="ADAL" clId="{60844903-B388-4954-8079-9B306D4081C9}" dt="2021-02-15T12:55:12.464" v="586" actId="1076"/>
          <ac:picMkLst>
            <pc:docMk/>
            <pc:sldMk cId="3478169639" sldId="580"/>
            <ac:picMk id="6" creationId="{D4F6D1B5-957C-40B9-829E-D54BAEC0CE19}"/>
          </ac:picMkLst>
        </pc:picChg>
      </pc:sldChg>
      <pc:sldChg chg="addSp delSp modSp add">
        <pc:chgData name="Bertus Boer" userId="dd0b548e-2051-480b-b45a-733b835a31bc" providerId="ADAL" clId="{60844903-B388-4954-8079-9B306D4081C9}" dt="2021-02-15T12:57:30.912" v="633" actId="1076"/>
        <pc:sldMkLst>
          <pc:docMk/>
          <pc:sldMk cId="2021858412" sldId="581"/>
        </pc:sldMkLst>
        <pc:picChg chg="del">
          <ac:chgData name="Bertus Boer" userId="dd0b548e-2051-480b-b45a-733b835a31bc" providerId="ADAL" clId="{60844903-B388-4954-8079-9B306D4081C9}" dt="2021-02-15T12:57:12.417" v="630" actId="478"/>
          <ac:picMkLst>
            <pc:docMk/>
            <pc:sldMk cId="2021858412" sldId="581"/>
            <ac:picMk id="4" creationId="{993C77AA-7351-4A23-8B73-7E0AEDCBDEB4}"/>
          </ac:picMkLst>
        </pc:picChg>
        <pc:picChg chg="add mod">
          <ac:chgData name="Bertus Boer" userId="dd0b548e-2051-480b-b45a-733b835a31bc" providerId="ADAL" clId="{60844903-B388-4954-8079-9B306D4081C9}" dt="2021-02-15T12:57:30.912" v="633" actId="1076"/>
          <ac:picMkLst>
            <pc:docMk/>
            <pc:sldMk cId="2021858412" sldId="581"/>
            <ac:picMk id="5" creationId="{84306661-9D32-4C04-8664-3FBB9AEFC2D4}"/>
          </ac:picMkLst>
        </pc:picChg>
      </pc:sldChg>
      <pc:sldChg chg="addSp modSp add modAnim">
        <pc:chgData name="Bertus Boer" userId="dd0b548e-2051-480b-b45a-733b835a31bc" providerId="ADAL" clId="{60844903-B388-4954-8079-9B306D4081C9}" dt="2021-02-16T10:41:53.876" v="1343"/>
        <pc:sldMkLst>
          <pc:docMk/>
          <pc:sldMk cId="817624484" sldId="582"/>
        </pc:sldMkLst>
        <pc:spChg chg="add mod">
          <ac:chgData name="Bertus Boer" userId="dd0b548e-2051-480b-b45a-733b835a31bc" providerId="ADAL" clId="{60844903-B388-4954-8079-9B306D4081C9}" dt="2021-02-15T13:04:50.242" v="715" actId="255"/>
          <ac:spMkLst>
            <pc:docMk/>
            <pc:sldMk cId="817624484" sldId="582"/>
            <ac:spMk id="4" creationId="{0DC65494-F7CC-4F56-8BAC-67DB5F73F498}"/>
          </ac:spMkLst>
        </pc:spChg>
      </pc:sldChg>
      <pc:sldChg chg="addSp modSp add ord">
        <pc:chgData name="Bertus Boer" userId="dd0b548e-2051-480b-b45a-733b835a31bc" providerId="ADAL" clId="{60844903-B388-4954-8079-9B306D4081C9}" dt="2021-02-15T12:58:02.292" v="637"/>
        <pc:sldMkLst>
          <pc:docMk/>
          <pc:sldMk cId="2307172728" sldId="583"/>
        </pc:sldMkLst>
        <pc:picChg chg="add mod">
          <ac:chgData name="Bertus Boer" userId="dd0b548e-2051-480b-b45a-733b835a31bc" providerId="ADAL" clId="{60844903-B388-4954-8079-9B306D4081C9}" dt="2021-02-15T12:57:59.008" v="636" actId="1076"/>
          <ac:picMkLst>
            <pc:docMk/>
            <pc:sldMk cId="2307172728" sldId="583"/>
            <ac:picMk id="4" creationId="{D2B4A929-8E8A-46E3-B370-D4CCEF1848D7}"/>
          </ac:picMkLst>
        </pc:picChg>
      </pc:sldChg>
      <pc:sldChg chg="addSp modSp add ord">
        <pc:chgData name="Bertus Boer" userId="dd0b548e-2051-480b-b45a-733b835a31bc" providerId="ADAL" clId="{60844903-B388-4954-8079-9B306D4081C9}" dt="2021-02-15T12:58:35.243" v="645"/>
        <pc:sldMkLst>
          <pc:docMk/>
          <pc:sldMk cId="2464639420" sldId="584"/>
        </pc:sldMkLst>
        <pc:picChg chg="add mod">
          <ac:chgData name="Bertus Boer" userId="dd0b548e-2051-480b-b45a-733b835a31bc" providerId="ADAL" clId="{60844903-B388-4954-8079-9B306D4081C9}" dt="2021-02-15T12:58:33.163" v="644" actId="1076"/>
          <ac:picMkLst>
            <pc:docMk/>
            <pc:sldMk cId="2464639420" sldId="584"/>
            <ac:picMk id="4" creationId="{18FBBCE0-E4C6-4E37-A63B-055882B8B54E}"/>
          </ac:picMkLst>
        </pc:picChg>
      </pc:sldChg>
      <pc:sldChg chg="add">
        <pc:chgData name="Bertus Boer" userId="dd0b548e-2051-480b-b45a-733b835a31bc" providerId="ADAL" clId="{60844903-B388-4954-8079-9B306D4081C9}" dt="2021-02-15T13:07:47.038" v="716"/>
        <pc:sldMkLst>
          <pc:docMk/>
          <pc:sldMk cId="430332653" sldId="586"/>
        </pc:sldMkLst>
      </pc:sldChg>
      <pc:sldChg chg="addSp modSp add">
        <pc:chgData name="Bertus Boer" userId="dd0b548e-2051-480b-b45a-733b835a31bc" providerId="ADAL" clId="{60844903-B388-4954-8079-9B306D4081C9}" dt="2021-02-15T13:08:34.261" v="728" actId="1076"/>
        <pc:sldMkLst>
          <pc:docMk/>
          <pc:sldMk cId="4073486763" sldId="587"/>
        </pc:sldMkLst>
        <pc:picChg chg="add mod">
          <ac:chgData name="Bertus Boer" userId="dd0b548e-2051-480b-b45a-733b835a31bc" providerId="ADAL" clId="{60844903-B388-4954-8079-9B306D4081C9}" dt="2021-02-15T13:08:34.261" v="728" actId="1076"/>
          <ac:picMkLst>
            <pc:docMk/>
            <pc:sldMk cId="4073486763" sldId="587"/>
            <ac:picMk id="2" creationId="{65060295-ABF9-4BB9-98AB-DEC854A8A571}"/>
          </ac:picMkLst>
        </pc:picChg>
      </pc:sldChg>
      <pc:sldChg chg="addSp delSp modSp add modAnim">
        <pc:chgData name="Bertus Boer" userId="dd0b548e-2051-480b-b45a-733b835a31bc" providerId="ADAL" clId="{60844903-B388-4954-8079-9B306D4081C9}" dt="2021-02-16T10:50:25.329" v="1473" actId="1076"/>
        <pc:sldMkLst>
          <pc:docMk/>
          <pc:sldMk cId="2814540734" sldId="588"/>
        </pc:sldMkLst>
        <pc:spChg chg="add mod">
          <ac:chgData name="Bertus Boer" userId="dd0b548e-2051-480b-b45a-733b835a31bc" providerId="ADAL" clId="{60844903-B388-4954-8079-9B306D4081C9}" dt="2021-02-16T10:50:25.329" v="1473" actId="1076"/>
          <ac:spMkLst>
            <pc:docMk/>
            <pc:sldMk cId="2814540734" sldId="588"/>
            <ac:spMk id="3" creationId="{369614FE-B7F7-4A27-A495-CE4049130DC5}"/>
          </ac:spMkLst>
        </pc:spChg>
        <pc:spChg chg="mod">
          <ac:chgData name="Bertus Boer" userId="dd0b548e-2051-480b-b45a-733b835a31bc" providerId="ADAL" clId="{60844903-B388-4954-8079-9B306D4081C9}" dt="2021-02-15T13:09:09.523" v="744" actId="20577"/>
          <ac:spMkLst>
            <pc:docMk/>
            <pc:sldMk cId="2814540734" sldId="588"/>
            <ac:spMk id="5" creationId="{5B1BC01D-AF14-491D-B80C-EDF707176977}"/>
          </ac:spMkLst>
        </pc:spChg>
        <pc:picChg chg="del">
          <ac:chgData name="Bertus Boer" userId="dd0b548e-2051-480b-b45a-733b835a31bc" providerId="ADAL" clId="{60844903-B388-4954-8079-9B306D4081C9}" dt="2021-02-15T13:08:57.892" v="730" actId="478"/>
          <ac:picMkLst>
            <pc:docMk/>
            <pc:sldMk cId="2814540734" sldId="588"/>
            <ac:picMk id="2" creationId="{0FC50B5B-BA2C-46FA-A308-F76F175EEA60}"/>
          </ac:picMkLst>
        </pc:picChg>
        <pc:picChg chg="add mod">
          <ac:chgData name="Bertus Boer" userId="dd0b548e-2051-480b-b45a-733b835a31bc" providerId="ADAL" clId="{60844903-B388-4954-8079-9B306D4081C9}" dt="2021-02-16T10:48:09.559" v="1465" actId="1076"/>
          <ac:picMkLst>
            <pc:docMk/>
            <pc:sldMk cId="2814540734" sldId="588"/>
            <ac:picMk id="7170" creationId="{43909368-DDCA-4495-ABB9-5D315168148B}"/>
          </ac:picMkLst>
        </pc:picChg>
        <pc:picChg chg="add mod">
          <ac:chgData name="Bertus Boer" userId="dd0b548e-2051-480b-b45a-733b835a31bc" providerId="ADAL" clId="{60844903-B388-4954-8079-9B306D4081C9}" dt="2021-02-16T10:50:22.699" v="1472" actId="1076"/>
          <ac:picMkLst>
            <pc:docMk/>
            <pc:sldMk cId="2814540734" sldId="588"/>
            <ac:picMk id="7172" creationId="{7BC4CB73-EACC-4FA3-A3B4-57B2CEF4AA2F}"/>
          </ac:picMkLst>
        </pc:picChg>
      </pc:sldChg>
      <pc:sldChg chg="addSp delSp modSp add">
        <pc:chgData name="Bertus Boer" userId="dd0b548e-2051-480b-b45a-733b835a31bc" providerId="ADAL" clId="{60844903-B388-4954-8079-9B306D4081C9}" dt="2021-02-15T13:11:15.276" v="766" actId="1076"/>
        <pc:sldMkLst>
          <pc:docMk/>
          <pc:sldMk cId="1139794164" sldId="589"/>
        </pc:sldMkLst>
        <pc:spChg chg="mod">
          <ac:chgData name="Bertus Boer" userId="dd0b548e-2051-480b-b45a-733b835a31bc" providerId="ADAL" clId="{60844903-B388-4954-8079-9B306D4081C9}" dt="2021-02-15T13:10:59.093" v="764" actId="20577"/>
          <ac:spMkLst>
            <pc:docMk/>
            <pc:sldMk cId="1139794164" sldId="589"/>
            <ac:spMk id="5" creationId="{5B1BC01D-AF14-491D-B80C-EDF707176977}"/>
          </ac:spMkLst>
        </pc:spChg>
        <pc:picChg chg="del">
          <ac:chgData name="Bertus Boer" userId="dd0b548e-2051-480b-b45a-733b835a31bc" providerId="ADAL" clId="{60844903-B388-4954-8079-9B306D4081C9}" dt="2021-02-15T13:10:52.478" v="756" actId="478"/>
          <ac:picMkLst>
            <pc:docMk/>
            <pc:sldMk cId="1139794164" sldId="589"/>
            <ac:picMk id="2" creationId="{CAED2DB8-EF4A-4F3E-9923-B3CE33ED8E4B}"/>
          </ac:picMkLst>
        </pc:picChg>
        <pc:picChg chg="add mod">
          <ac:chgData name="Bertus Boer" userId="dd0b548e-2051-480b-b45a-733b835a31bc" providerId="ADAL" clId="{60844903-B388-4954-8079-9B306D4081C9}" dt="2021-02-15T13:11:15.276" v="766" actId="1076"/>
          <ac:picMkLst>
            <pc:docMk/>
            <pc:sldMk cId="1139794164" sldId="589"/>
            <ac:picMk id="3" creationId="{0C9ABD45-642F-424A-AE9C-2B001F3C7D4A}"/>
          </ac:picMkLst>
        </pc:picChg>
      </pc:sldChg>
      <pc:sldChg chg="addSp delSp modSp add modAnim">
        <pc:chgData name="Bertus Boer" userId="dd0b548e-2051-480b-b45a-733b835a31bc" providerId="ADAL" clId="{60844903-B388-4954-8079-9B306D4081C9}" dt="2021-02-16T10:52:02.014" v="1484" actId="1076"/>
        <pc:sldMkLst>
          <pc:docMk/>
          <pc:sldMk cId="1971879336" sldId="590"/>
        </pc:sldMkLst>
        <pc:spChg chg="add mod">
          <ac:chgData name="Bertus Boer" userId="dd0b548e-2051-480b-b45a-733b835a31bc" providerId="ADAL" clId="{60844903-B388-4954-8079-9B306D4081C9}" dt="2021-02-16T10:50:42.333" v="1476" actId="1076"/>
          <ac:spMkLst>
            <pc:docMk/>
            <pc:sldMk cId="1971879336" sldId="590"/>
            <ac:spMk id="2" creationId="{10F703F8-B35D-4B34-96A0-310BD41CC21D}"/>
          </ac:spMkLst>
        </pc:spChg>
        <pc:picChg chg="del">
          <ac:chgData name="Bertus Boer" userId="dd0b548e-2051-480b-b45a-733b835a31bc" providerId="ADAL" clId="{60844903-B388-4954-8079-9B306D4081C9}" dt="2021-02-15T13:11:20.506" v="768" actId="478"/>
          <ac:picMkLst>
            <pc:docMk/>
            <pc:sldMk cId="1971879336" sldId="590"/>
            <ac:picMk id="3" creationId="{0C9ABD45-642F-424A-AE9C-2B001F3C7D4A}"/>
          </ac:picMkLst>
        </pc:picChg>
        <pc:picChg chg="add mod">
          <ac:chgData name="Bertus Boer" userId="dd0b548e-2051-480b-b45a-733b835a31bc" providerId="ADAL" clId="{60844903-B388-4954-8079-9B306D4081C9}" dt="2021-02-16T10:52:02.014" v="1484" actId="1076"/>
          <ac:picMkLst>
            <pc:docMk/>
            <pc:sldMk cId="1971879336" sldId="590"/>
            <ac:picMk id="8194" creationId="{3F00D8E3-0669-44A2-8D17-1334B52A3A2F}"/>
          </ac:picMkLst>
        </pc:picChg>
      </pc:sldChg>
      <pc:sldChg chg="addSp delSp modSp add modAnim">
        <pc:chgData name="Bertus Boer" userId="dd0b548e-2051-480b-b45a-733b835a31bc" providerId="ADAL" clId="{60844903-B388-4954-8079-9B306D4081C9}" dt="2021-02-16T10:46:16.891" v="1452" actId="1076"/>
        <pc:sldMkLst>
          <pc:docMk/>
          <pc:sldMk cId="1786893216" sldId="591"/>
        </pc:sldMkLst>
        <pc:spChg chg="add mod">
          <ac:chgData name="Bertus Boer" userId="dd0b548e-2051-480b-b45a-733b835a31bc" providerId="ADAL" clId="{60844903-B388-4954-8079-9B306D4081C9}" dt="2021-02-16T10:46:13.139" v="1450" actId="1076"/>
          <ac:spMkLst>
            <pc:docMk/>
            <pc:sldMk cId="1786893216" sldId="591"/>
            <ac:spMk id="3" creationId="{E2C3DF97-03DE-40E7-8886-604945864CF8}"/>
          </ac:spMkLst>
        </pc:spChg>
        <pc:spChg chg="mod">
          <ac:chgData name="Bertus Boer" userId="dd0b548e-2051-480b-b45a-733b835a31bc" providerId="ADAL" clId="{60844903-B388-4954-8079-9B306D4081C9}" dt="2021-02-16T10:46:10.913" v="1449" actId="1076"/>
          <ac:spMkLst>
            <pc:docMk/>
            <pc:sldMk cId="1786893216" sldId="591"/>
            <ac:spMk id="5" creationId="{5B1BC01D-AF14-491D-B80C-EDF707176977}"/>
          </ac:spMkLst>
        </pc:spChg>
        <pc:picChg chg="del">
          <ac:chgData name="Bertus Boer" userId="dd0b548e-2051-480b-b45a-733b835a31bc" providerId="ADAL" clId="{60844903-B388-4954-8079-9B306D4081C9}" dt="2021-02-15T13:13:22.926" v="804" actId="478"/>
          <ac:picMkLst>
            <pc:docMk/>
            <pc:sldMk cId="1786893216" sldId="591"/>
            <ac:picMk id="2" creationId="{3EAD58EE-9D14-46F1-A089-1D70B7099867}"/>
          </ac:picMkLst>
        </pc:picChg>
        <pc:picChg chg="add mod">
          <ac:chgData name="Bertus Boer" userId="dd0b548e-2051-480b-b45a-733b835a31bc" providerId="ADAL" clId="{60844903-B388-4954-8079-9B306D4081C9}" dt="2021-02-16T10:46:16.891" v="1452" actId="1076"/>
          <ac:picMkLst>
            <pc:docMk/>
            <pc:sldMk cId="1786893216" sldId="591"/>
            <ac:picMk id="5122" creationId="{906D8C98-91D3-47E2-B831-788B2EC1C7C0}"/>
          </ac:picMkLst>
        </pc:picChg>
      </pc:sldChg>
      <pc:sldChg chg="addSp delSp modSp add modAnim">
        <pc:chgData name="Bertus Boer" userId="dd0b548e-2051-480b-b45a-733b835a31bc" providerId="ADAL" clId="{60844903-B388-4954-8079-9B306D4081C9}" dt="2021-02-16T10:47:23.471" v="1459" actId="1076"/>
        <pc:sldMkLst>
          <pc:docMk/>
          <pc:sldMk cId="879623065" sldId="593"/>
        </pc:sldMkLst>
        <pc:spChg chg="add mod">
          <ac:chgData name="Bertus Boer" userId="dd0b548e-2051-480b-b45a-733b835a31bc" providerId="ADAL" clId="{60844903-B388-4954-8079-9B306D4081C9}" dt="2021-02-16T10:47:23.471" v="1459" actId="1076"/>
          <ac:spMkLst>
            <pc:docMk/>
            <pc:sldMk cId="879623065" sldId="593"/>
            <ac:spMk id="2" creationId="{8E50A20F-5C8E-4AB0-A413-79457D5B2EA6}"/>
          </ac:spMkLst>
        </pc:spChg>
        <pc:picChg chg="del">
          <ac:chgData name="Bertus Boer" userId="dd0b548e-2051-480b-b45a-733b835a31bc" providerId="ADAL" clId="{60844903-B388-4954-8079-9B306D4081C9}" dt="2021-02-15T13:16:50.374" v="862" actId="478"/>
          <ac:picMkLst>
            <pc:docMk/>
            <pc:sldMk cId="879623065" sldId="593"/>
            <ac:picMk id="3" creationId="{2CC63A4C-839D-48F5-94FB-6DAD87896676}"/>
          </ac:picMkLst>
        </pc:picChg>
        <pc:picChg chg="add mod">
          <ac:chgData name="Bertus Boer" userId="dd0b548e-2051-480b-b45a-733b835a31bc" providerId="ADAL" clId="{60844903-B388-4954-8079-9B306D4081C9}" dt="2021-02-16T10:47:15.804" v="1458" actId="1076"/>
          <ac:picMkLst>
            <pc:docMk/>
            <pc:sldMk cId="879623065" sldId="593"/>
            <ac:picMk id="6146" creationId="{B45B99F8-6D42-4CE8-BBEA-594749A1E6C6}"/>
          </ac:picMkLst>
        </pc:picChg>
      </pc:sldChg>
      <pc:sldChg chg="addSp delSp modSp add">
        <pc:chgData name="Bertus Boer" userId="dd0b548e-2051-480b-b45a-733b835a31bc" providerId="ADAL" clId="{60844903-B388-4954-8079-9B306D4081C9}" dt="2021-02-15T13:19:44.468" v="912" actId="1076"/>
        <pc:sldMkLst>
          <pc:docMk/>
          <pc:sldMk cId="955722709" sldId="594"/>
        </pc:sldMkLst>
        <pc:spChg chg="mod">
          <ac:chgData name="Bertus Boer" userId="dd0b548e-2051-480b-b45a-733b835a31bc" providerId="ADAL" clId="{60844903-B388-4954-8079-9B306D4081C9}" dt="2021-02-15T13:18:30.127" v="890" actId="20577"/>
          <ac:spMkLst>
            <pc:docMk/>
            <pc:sldMk cId="955722709" sldId="594"/>
            <ac:spMk id="5" creationId="{5B1BC01D-AF14-491D-B80C-EDF707176977}"/>
          </ac:spMkLst>
        </pc:spChg>
        <pc:spChg chg="add mod">
          <ac:chgData name="Bertus Boer" userId="dd0b548e-2051-480b-b45a-733b835a31bc" providerId="ADAL" clId="{60844903-B388-4954-8079-9B306D4081C9}" dt="2021-02-15T13:19:42.964" v="911" actId="1076"/>
          <ac:spMkLst>
            <pc:docMk/>
            <pc:sldMk cId="955722709" sldId="594"/>
            <ac:spMk id="6" creationId="{05FE787E-69C3-45DA-AFD8-5FAFC3019D1E}"/>
          </ac:spMkLst>
        </pc:spChg>
        <pc:picChg chg="del">
          <ac:chgData name="Bertus Boer" userId="dd0b548e-2051-480b-b45a-733b835a31bc" providerId="ADAL" clId="{60844903-B388-4954-8079-9B306D4081C9}" dt="2021-02-15T13:18:20.854" v="888" actId="478"/>
          <ac:picMkLst>
            <pc:docMk/>
            <pc:sldMk cId="955722709" sldId="594"/>
            <ac:picMk id="2" creationId="{83FA71B7-8352-44C7-85C1-0CC57DDCA473}"/>
          </ac:picMkLst>
        </pc:picChg>
        <pc:picChg chg="add mod">
          <ac:chgData name="Bertus Boer" userId="dd0b548e-2051-480b-b45a-733b835a31bc" providerId="ADAL" clId="{60844903-B388-4954-8079-9B306D4081C9}" dt="2021-02-15T13:18:56.444" v="897" actId="1076"/>
          <ac:picMkLst>
            <pc:docMk/>
            <pc:sldMk cId="955722709" sldId="594"/>
            <ac:picMk id="3" creationId="{6389CEE4-3292-4479-92A3-32156163E0F4}"/>
          </ac:picMkLst>
        </pc:picChg>
        <pc:picChg chg="add mod">
          <ac:chgData name="Bertus Boer" userId="dd0b548e-2051-480b-b45a-733b835a31bc" providerId="ADAL" clId="{60844903-B388-4954-8079-9B306D4081C9}" dt="2021-02-15T13:19:44.468" v="912" actId="1076"/>
          <ac:picMkLst>
            <pc:docMk/>
            <pc:sldMk cId="955722709" sldId="594"/>
            <ac:picMk id="4" creationId="{5BD9B4E1-D8C1-4D1C-A012-0E14F757ED2D}"/>
          </ac:picMkLst>
        </pc:picChg>
      </pc:sldChg>
      <pc:sldChg chg="addSp delSp modSp add modAnim">
        <pc:chgData name="Bertus Boer" userId="dd0b548e-2051-480b-b45a-733b835a31bc" providerId="ADAL" clId="{60844903-B388-4954-8079-9B306D4081C9}" dt="2021-02-16T10:53:54.818" v="1490"/>
        <pc:sldMkLst>
          <pc:docMk/>
          <pc:sldMk cId="264914452" sldId="595"/>
        </pc:sldMkLst>
        <pc:spChg chg="add mod">
          <ac:chgData name="Bertus Boer" userId="dd0b548e-2051-480b-b45a-733b835a31bc" providerId="ADAL" clId="{60844903-B388-4954-8079-9B306D4081C9}" dt="2021-02-16T10:52:16.018" v="1485" actId="1076"/>
          <ac:spMkLst>
            <pc:docMk/>
            <pc:sldMk cId="264914452" sldId="595"/>
            <ac:spMk id="2" creationId="{EE7EFA6D-ECD7-4C5F-93AD-F1703DC58296}"/>
          </ac:spMkLst>
        </pc:spChg>
        <pc:spChg chg="del mod">
          <ac:chgData name="Bertus Boer" userId="dd0b548e-2051-480b-b45a-733b835a31bc" providerId="ADAL" clId="{60844903-B388-4954-8079-9B306D4081C9}" dt="2021-02-15T13:21:23.513" v="949" actId="478"/>
          <ac:spMkLst>
            <pc:docMk/>
            <pc:sldMk cId="264914452" sldId="595"/>
            <ac:spMk id="6" creationId="{05FE787E-69C3-45DA-AFD8-5FAFC3019D1E}"/>
          </ac:spMkLst>
        </pc:spChg>
        <pc:picChg chg="del">
          <ac:chgData name="Bertus Boer" userId="dd0b548e-2051-480b-b45a-733b835a31bc" providerId="ADAL" clId="{60844903-B388-4954-8079-9B306D4081C9}" dt="2021-02-15T13:19:52.622" v="914" actId="478"/>
          <ac:picMkLst>
            <pc:docMk/>
            <pc:sldMk cId="264914452" sldId="595"/>
            <ac:picMk id="3" creationId="{6389CEE4-3292-4479-92A3-32156163E0F4}"/>
          </ac:picMkLst>
        </pc:picChg>
        <pc:picChg chg="del">
          <ac:chgData name="Bertus Boer" userId="dd0b548e-2051-480b-b45a-733b835a31bc" providerId="ADAL" clId="{60844903-B388-4954-8079-9B306D4081C9}" dt="2021-02-15T13:19:53.225" v="915" actId="478"/>
          <ac:picMkLst>
            <pc:docMk/>
            <pc:sldMk cId="264914452" sldId="595"/>
            <ac:picMk id="4" creationId="{5BD9B4E1-D8C1-4D1C-A012-0E14F757ED2D}"/>
          </ac:picMkLst>
        </pc:picChg>
        <pc:picChg chg="add mod">
          <ac:chgData name="Bertus Boer" userId="dd0b548e-2051-480b-b45a-733b835a31bc" providerId="ADAL" clId="{60844903-B388-4954-8079-9B306D4081C9}" dt="2021-02-16T10:53:25.624" v="1488" actId="1076"/>
          <ac:picMkLst>
            <pc:docMk/>
            <pc:sldMk cId="264914452" sldId="595"/>
            <ac:picMk id="9218" creationId="{9FA2EB0C-1881-4A42-9AD6-5A57331B4270}"/>
          </ac:picMkLst>
        </pc:picChg>
      </pc:sldChg>
      <pc:sldChg chg="addSp modSp add modAnim">
        <pc:chgData name="Bertus Boer" userId="dd0b548e-2051-480b-b45a-733b835a31bc" providerId="ADAL" clId="{60844903-B388-4954-8079-9B306D4081C9}" dt="2021-02-16T11:20:40.656" v="1674"/>
        <pc:sldMkLst>
          <pc:docMk/>
          <pc:sldMk cId="3148408206" sldId="596"/>
        </pc:sldMkLst>
        <pc:spChg chg="add mod">
          <ac:chgData name="Bertus Boer" userId="dd0b548e-2051-480b-b45a-733b835a31bc" providerId="ADAL" clId="{60844903-B388-4954-8079-9B306D4081C9}" dt="2021-02-15T14:07:28.993" v="1069" actId="1076"/>
          <ac:spMkLst>
            <pc:docMk/>
            <pc:sldMk cId="3148408206" sldId="596"/>
            <ac:spMk id="4" creationId="{CE4BE8B5-5527-4B76-B53F-4361BE352731}"/>
          </ac:spMkLst>
        </pc:spChg>
        <pc:picChg chg="add mod">
          <ac:chgData name="Bertus Boer" userId="dd0b548e-2051-480b-b45a-733b835a31bc" providerId="ADAL" clId="{60844903-B388-4954-8079-9B306D4081C9}" dt="2021-02-15T14:07:32.797" v="1072" actId="1076"/>
          <ac:picMkLst>
            <pc:docMk/>
            <pc:sldMk cId="3148408206" sldId="596"/>
            <ac:picMk id="2" creationId="{17539642-F6F9-4AEC-BDF9-E163B8580398}"/>
          </ac:picMkLst>
        </pc:picChg>
      </pc:sldChg>
      <pc:sldChg chg="addSp modSp add modAnim">
        <pc:chgData name="Bertus Boer" userId="dd0b548e-2051-480b-b45a-733b835a31bc" providerId="ADAL" clId="{60844903-B388-4954-8079-9B306D4081C9}" dt="2021-02-16T11:02:26.690" v="1539" actId="1076"/>
        <pc:sldMkLst>
          <pc:docMk/>
          <pc:sldMk cId="2673760768" sldId="597"/>
        </pc:sldMkLst>
        <pc:spChg chg="add mod">
          <ac:chgData name="Bertus Boer" userId="dd0b548e-2051-480b-b45a-733b835a31bc" providerId="ADAL" clId="{60844903-B388-4954-8079-9B306D4081C9}" dt="2021-02-15T13:26:26.753" v="1012" actId="255"/>
          <ac:spMkLst>
            <pc:docMk/>
            <pc:sldMk cId="2673760768" sldId="597"/>
            <ac:spMk id="2" creationId="{9DD70E39-55C6-453C-81F7-E3AE8735FC9F}"/>
          </ac:spMkLst>
        </pc:spChg>
        <pc:picChg chg="add mod">
          <ac:chgData name="Bertus Boer" userId="dd0b548e-2051-480b-b45a-733b835a31bc" providerId="ADAL" clId="{60844903-B388-4954-8079-9B306D4081C9}" dt="2021-02-16T11:02:26.690" v="1539" actId="1076"/>
          <ac:picMkLst>
            <pc:docMk/>
            <pc:sldMk cId="2673760768" sldId="597"/>
            <ac:picMk id="12290" creationId="{3F876AE9-B1B3-45C0-8DAA-3CA2313D4830}"/>
          </ac:picMkLst>
        </pc:picChg>
      </pc:sldChg>
      <pc:sldChg chg="addSp modSp add">
        <pc:chgData name="Bertus Boer" userId="dd0b548e-2051-480b-b45a-733b835a31bc" providerId="ADAL" clId="{60844903-B388-4954-8079-9B306D4081C9}" dt="2021-02-16T11:15:19.359" v="1635" actId="1440"/>
        <pc:sldMkLst>
          <pc:docMk/>
          <pc:sldMk cId="315013356" sldId="598"/>
        </pc:sldMkLst>
        <pc:spChg chg="mod">
          <ac:chgData name="Bertus Boer" userId="dd0b548e-2051-480b-b45a-733b835a31bc" providerId="ADAL" clId="{60844903-B388-4954-8079-9B306D4081C9}" dt="2021-02-16T11:12:55.085" v="1628" actId="1076"/>
          <ac:spMkLst>
            <pc:docMk/>
            <pc:sldMk cId="315013356" sldId="598"/>
            <ac:spMk id="5" creationId="{00000000-0000-0000-0000-000000000000}"/>
          </ac:spMkLst>
        </pc:spChg>
        <pc:picChg chg="mod">
          <ac:chgData name="Bertus Boer" userId="dd0b548e-2051-480b-b45a-733b835a31bc" providerId="ADAL" clId="{60844903-B388-4954-8079-9B306D4081C9}" dt="2021-02-16T11:13:01.557" v="1631" actId="1076"/>
          <ac:picMkLst>
            <pc:docMk/>
            <pc:sldMk cId="315013356" sldId="598"/>
            <ac:picMk id="6" creationId="{00000000-0000-0000-0000-000000000000}"/>
          </ac:picMkLst>
        </pc:picChg>
        <pc:picChg chg="add mod">
          <ac:chgData name="Bertus Boer" userId="dd0b548e-2051-480b-b45a-733b835a31bc" providerId="ADAL" clId="{60844903-B388-4954-8079-9B306D4081C9}" dt="2021-02-16T11:15:19.359" v="1635" actId="1440"/>
          <ac:picMkLst>
            <pc:docMk/>
            <pc:sldMk cId="315013356" sldId="598"/>
            <ac:picMk id="16386" creationId="{4B2095F1-F8FC-4B30-9AC2-685B5D2F0D2D}"/>
          </ac:picMkLst>
        </pc:picChg>
      </pc:sldChg>
      <pc:sldChg chg="addSp modSp add modAnim">
        <pc:chgData name="Bertus Boer" userId="dd0b548e-2051-480b-b45a-733b835a31bc" providerId="ADAL" clId="{60844903-B388-4954-8079-9B306D4081C9}" dt="2021-02-16T11:17:32.735" v="1655" actId="1076"/>
        <pc:sldMkLst>
          <pc:docMk/>
          <pc:sldMk cId="2441057827" sldId="599"/>
        </pc:sldMkLst>
        <pc:spChg chg="mod">
          <ac:chgData name="Bertus Boer" userId="dd0b548e-2051-480b-b45a-733b835a31bc" providerId="ADAL" clId="{60844903-B388-4954-8079-9B306D4081C9}" dt="2021-02-16T11:16:01.829" v="1644" actId="6549"/>
          <ac:spMkLst>
            <pc:docMk/>
            <pc:sldMk cId="2441057827" sldId="599"/>
            <ac:spMk id="4" creationId="{00000000-0000-0000-0000-000000000000}"/>
          </ac:spMkLst>
        </pc:spChg>
        <pc:picChg chg="add mod">
          <ac:chgData name="Bertus Boer" userId="dd0b548e-2051-480b-b45a-733b835a31bc" providerId="ADAL" clId="{60844903-B388-4954-8079-9B306D4081C9}" dt="2021-02-16T11:17:32.735" v="1655" actId="1076"/>
          <ac:picMkLst>
            <pc:docMk/>
            <pc:sldMk cId="2441057827" sldId="599"/>
            <ac:picMk id="17410" creationId="{AA5785B5-E4D7-4B2D-A6E6-7B42B8699262}"/>
          </ac:picMkLst>
        </pc:picChg>
      </pc:sldChg>
      <pc:sldChg chg="modSp add">
        <pc:chgData name="Bertus Boer" userId="dd0b548e-2051-480b-b45a-733b835a31bc" providerId="ADAL" clId="{60844903-B388-4954-8079-9B306D4081C9}" dt="2021-02-16T11:20:18.101" v="1669" actId="1076"/>
        <pc:sldMkLst>
          <pc:docMk/>
          <pc:sldMk cId="592578828" sldId="600"/>
        </pc:sldMkLst>
        <pc:picChg chg="mod">
          <ac:chgData name="Bertus Boer" userId="dd0b548e-2051-480b-b45a-733b835a31bc" providerId="ADAL" clId="{60844903-B388-4954-8079-9B306D4081C9}" dt="2021-02-16T11:20:18.101" v="1669" actId="1076"/>
          <ac:picMkLst>
            <pc:docMk/>
            <pc:sldMk cId="592578828" sldId="600"/>
            <ac:picMk id="5" creationId="{00000000-0000-0000-0000-000000000000}"/>
          </ac:picMkLst>
        </pc:picChg>
        <pc:picChg chg="mod">
          <ac:chgData name="Bertus Boer" userId="dd0b548e-2051-480b-b45a-733b835a31bc" providerId="ADAL" clId="{60844903-B388-4954-8079-9B306D4081C9}" dt="2021-02-16T11:20:13.275" v="1667" actId="1076"/>
          <ac:picMkLst>
            <pc:docMk/>
            <pc:sldMk cId="592578828" sldId="600"/>
            <ac:picMk id="6" creationId="{00000000-0000-0000-0000-000000000000}"/>
          </ac:picMkLst>
        </pc:picChg>
      </pc:sldChg>
      <pc:sldChg chg="modSp add">
        <pc:chgData name="Bertus Boer" userId="dd0b548e-2051-480b-b45a-733b835a31bc" providerId="ADAL" clId="{60844903-B388-4954-8079-9B306D4081C9}" dt="2021-02-16T11:20:31.512" v="1672" actId="1076"/>
        <pc:sldMkLst>
          <pc:docMk/>
          <pc:sldMk cId="290708901" sldId="601"/>
        </pc:sldMkLst>
        <pc:spChg chg="mod">
          <ac:chgData name="Bertus Boer" userId="dd0b548e-2051-480b-b45a-733b835a31bc" providerId="ADAL" clId="{60844903-B388-4954-8079-9B306D4081C9}" dt="2021-02-16T11:20:22.912" v="1670" actId="1076"/>
          <ac:spMkLst>
            <pc:docMk/>
            <pc:sldMk cId="290708901" sldId="601"/>
            <ac:spMk id="4" creationId="{00000000-0000-0000-0000-000000000000}"/>
          </ac:spMkLst>
        </pc:spChg>
        <pc:spChg chg="mod">
          <ac:chgData name="Bertus Boer" userId="dd0b548e-2051-480b-b45a-733b835a31bc" providerId="ADAL" clId="{60844903-B388-4954-8079-9B306D4081C9}" dt="2021-02-16T11:20:31.512" v="1672" actId="1076"/>
          <ac:spMkLst>
            <pc:docMk/>
            <pc:sldMk cId="290708901" sldId="601"/>
            <ac:spMk id="5" creationId="{00000000-0000-0000-0000-000000000000}"/>
          </ac:spMkLst>
        </pc:spChg>
        <pc:picChg chg="mod">
          <ac:chgData name="Bertus Boer" userId="dd0b548e-2051-480b-b45a-733b835a31bc" providerId="ADAL" clId="{60844903-B388-4954-8079-9B306D4081C9}" dt="2021-02-16T11:20:27.556" v="1671" actId="1076"/>
          <ac:picMkLst>
            <pc:docMk/>
            <pc:sldMk cId="290708901" sldId="601"/>
            <ac:picMk id="6" creationId="{00000000-0000-0000-0000-000000000000}"/>
          </ac:picMkLst>
        </pc:picChg>
      </pc:sldChg>
      <pc:sldChg chg="addSp modSp add ord modAnim">
        <pc:chgData name="Bertus Boer" userId="dd0b548e-2051-480b-b45a-733b835a31bc" providerId="ADAL" clId="{60844903-B388-4954-8079-9B306D4081C9}" dt="2021-02-16T10:26:19.905" v="1185"/>
        <pc:sldMkLst>
          <pc:docMk/>
          <pc:sldMk cId="3786349253" sldId="602"/>
        </pc:sldMkLst>
        <pc:spChg chg="mod">
          <ac:chgData name="Bertus Boer" userId="dd0b548e-2051-480b-b45a-733b835a31bc" providerId="ADAL" clId="{60844903-B388-4954-8079-9B306D4081C9}" dt="2021-02-16T10:25:03.361" v="1176" actId="20577"/>
          <ac:spMkLst>
            <pc:docMk/>
            <pc:sldMk cId="3786349253" sldId="602"/>
            <ac:spMk id="2" creationId="{D5BB142D-D656-48EB-8C67-3E76DB9E7C78}"/>
          </ac:spMkLst>
        </pc:spChg>
        <pc:picChg chg="add mod">
          <ac:chgData name="Bertus Boer" userId="dd0b548e-2051-480b-b45a-733b835a31bc" providerId="ADAL" clId="{60844903-B388-4954-8079-9B306D4081C9}" dt="2021-02-16T10:24:57.899" v="1173" actId="1076"/>
          <ac:picMkLst>
            <pc:docMk/>
            <pc:sldMk cId="3786349253" sldId="602"/>
            <ac:picMk id="2050" creationId="{5446B1ED-9949-449F-8D19-FE0B4FB79E15}"/>
          </ac:picMkLst>
        </pc:picChg>
      </pc:sldChg>
      <pc:sldChg chg="addSp delSp modSp add delAnim modAnim">
        <pc:chgData name="Bertus Boer" userId="dd0b548e-2051-480b-b45a-733b835a31bc" providerId="ADAL" clId="{60844903-B388-4954-8079-9B306D4081C9}" dt="2021-02-16T10:57:25.782" v="1513" actId="1076"/>
        <pc:sldMkLst>
          <pc:docMk/>
          <pc:sldMk cId="557871877" sldId="603"/>
        </pc:sldMkLst>
        <pc:spChg chg="del mod">
          <ac:chgData name="Bertus Boer" userId="dd0b548e-2051-480b-b45a-733b835a31bc" providerId="ADAL" clId="{60844903-B388-4954-8079-9B306D4081C9}" dt="2021-02-16T10:57:01.897" v="1510"/>
          <ac:spMkLst>
            <pc:docMk/>
            <pc:sldMk cId="557871877" sldId="603"/>
            <ac:spMk id="4" creationId="{00000000-0000-0000-0000-000000000000}"/>
          </ac:spMkLst>
        </pc:spChg>
        <pc:picChg chg="add mod">
          <ac:chgData name="Bertus Boer" userId="dd0b548e-2051-480b-b45a-733b835a31bc" providerId="ADAL" clId="{60844903-B388-4954-8079-9B306D4081C9}" dt="2021-02-16T10:57:25.782" v="1513" actId="1076"/>
          <ac:picMkLst>
            <pc:docMk/>
            <pc:sldMk cId="557871877" sldId="603"/>
            <ac:picMk id="5" creationId="{C58D4F96-D311-4F50-AB19-EF40FCCECED5}"/>
          </ac:picMkLst>
        </pc:picChg>
        <pc:picChg chg="del">
          <ac:chgData name="Bertus Boer" userId="dd0b548e-2051-480b-b45a-733b835a31bc" providerId="ADAL" clId="{60844903-B388-4954-8079-9B306D4081C9}" dt="2021-02-16T10:57:01.881" v="1508" actId="478"/>
          <ac:picMkLst>
            <pc:docMk/>
            <pc:sldMk cId="557871877" sldId="603"/>
            <ac:picMk id="6" creationId="{00000000-0000-0000-0000-000000000000}"/>
          </ac:picMkLst>
        </pc:picChg>
      </pc:sldChg>
      <pc:sldChg chg="modSp add modAnim">
        <pc:chgData name="Bertus Boer" userId="dd0b548e-2051-480b-b45a-733b835a31bc" providerId="ADAL" clId="{60844903-B388-4954-8079-9B306D4081C9}" dt="2021-02-18T10:17:12.678" v="1929" actId="1076"/>
        <pc:sldMkLst>
          <pc:docMk/>
          <pc:sldMk cId="1819658381" sldId="604"/>
        </pc:sldMkLst>
        <pc:spChg chg="mod">
          <ac:chgData name="Bertus Boer" userId="dd0b548e-2051-480b-b45a-733b835a31bc" providerId="ADAL" clId="{60844903-B388-4954-8079-9B306D4081C9}" dt="2021-02-18T10:17:12.678" v="1929" actId="1076"/>
          <ac:spMkLst>
            <pc:docMk/>
            <pc:sldMk cId="1819658381" sldId="604"/>
            <ac:spMk id="5" creationId="{5B1BC01D-AF14-491D-B80C-EDF70717697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D18521-93E2-42F2-8D31-8E2C45FA3F39}" type="datetimeFigureOut">
              <a:rPr lang="nl-NL" smtClean="0"/>
              <a:t>18-2-2021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17C70-31F6-4DCD-817C-2DEECE6D6514}" type="slidenum">
              <a:rPr lang="nl-NL" smtClean="0"/>
              <a:t>‹nr.›</a:t>
            </a:fld>
            <a:endParaRPr lang="nl-NL"/>
          </a:p>
        </p:txBody>
      </p:sp>
    </p:spTree>
    <p:extLst>
      <p:ext uri="{BB962C8B-B14F-4D97-AF65-F5344CB8AC3E}">
        <p14:creationId xmlns:p14="http://schemas.microsoft.com/office/powerpoint/2010/main" val="1943440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Openingsdia">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kstvak 5"/>
          <p:cNvSpPr txBox="1"/>
          <p:nvPr/>
        </p:nvSpPr>
        <p:spPr>
          <a:xfrm>
            <a:off x="1130533" y="6142150"/>
            <a:ext cx="4680065" cy="369332"/>
          </a:xfrm>
          <a:prstGeom prst="rect">
            <a:avLst/>
          </a:prstGeom>
          <a:solidFill>
            <a:schemeClr val="bg1"/>
          </a:solidFill>
        </p:spPr>
        <p:txBody>
          <a:bodyPr wrap="square" rtlCol="0">
            <a:spAutoFit/>
          </a:bodyPr>
          <a:lstStyle/>
          <a:p>
            <a:endParaRPr lang="nl-NL" dirty="0"/>
          </a:p>
        </p:txBody>
      </p:sp>
    </p:spTree>
    <p:extLst>
      <p:ext uri="{BB962C8B-B14F-4D97-AF65-F5344CB8AC3E}">
        <p14:creationId xmlns:p14="http://schemas.microsoft.com/office/powerpoint/2010/main" val="641450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3C3509F3-33F0-43C4-955A-08507165D4AB}" type="datetime1">
              <a:rPr lang="nl-NL" smtClean="0"/>
              <a:t>18-2-2021</a:t>
            </a:fld>
            <a:endParaRPr lang="nl-NL"/>
          </a:p>
        </p:txBody>
      </p:sp>
      <p:sp>
        <p:nvSpPr>
          <p:cNvPr id="3" name="Tijdelijke aanduiding voor voettekst 4"/>
          <p:cNvSpPr>
            <a:spLocks noGrp="1"/>
          </p:cNvSpPr>
          <p:nvPr>
            <p:ph type="ftr" sz="quarter" idx="11"/>
          </p:nvPr>
        </p:nvSpPr>
        <p:spPr/>
        <p:txBody>
          <a:bodyPr/>
          <a:lstStyle>
            <a:lvl1pPr>
              <a:defRPr/>
            </a:lvl1pPr>
          </a:lstStyle>
          <a:p>
            <a:pPr>
              <a:defRPr/>
            </a:pPr>
            <a:r>
              <a:rPr lang="nl-NL"/>
              <a:t>Gewasbescherming en waterkwaliteit open teelt</a:t>
            </a:r>
          </a:p>
        </p:txBody>
      </p:sp>
      <p:sp>
        <p:nvSpPr>
          <p:cNvPr id="4" name="Tijdelijke aanduiding voor dianummer 5"/>
          <p:cNvSpPr>
            <a:spLocks noGrp="1"/>
          </p:cNvSpPr>
          <p:nvPr>
            <p:ph type="sldNum" sz="quarter" idx="12"/>
          </p:nvPr>
        </p:nvSpPr>
        <p:spPr/>
        <p:txBody>
          <a:bodyPr/>
          <a:lstStyle>
            <a:lvl1pPr>
              <a:defRPr/>
            </a:lvl1pPr>
          </a:lstStyle>
          <a:p>
            <a:pPr>
              <a:defRPr/>
            </a:pPr>
            <a:fld id="{2767A2BF-91C1-4B05-A290-A809F7FBAA07}" type="slidenum">
              <a:rPr lang="nl-NL"/>
              <a:pPr>
                <a:defRPr/>
              </a:pPr>
              <a:t>‹nr.›</a:t>
            </a:fld>
            <a:endParaRPr lang="nl-NL"/>
          </a:p>
        </p:txBody>
      </p:sp>
    </p:spTree>
    <p:extLst>
      <p:ext uri="{BB962C8B-B14F-4D97-AF65-F5344CB8AC3E}">
        <p14:creationId xmlns:p14="http://schemas.microsoft.com/office/powerpoint/2010/main" val="3568900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diaMetBeeld">
    <p:spTree>
      <p:nvGrpSpPr>
        <p:cNvPr id="1" name=""/>
        <p:cNvGrpSpPr/>
        <p:nvPr/>
      </p:nvGrpSpPr>
      <p:grpSpPr>
        <a:xfrm>
          <a:off x="0" y="0"/>
          <a:ext cx="0" cy="0"/>
          <a:chOff x="0" y="0"/>
          <a:chExt cx="0" cy="0"/>
        </a:xfrm>
      </p:grpSpPr>
      <p:sp>
        <p:nvSpPr>
          <p:cNvPr id="11" name="Tijdelijke aanduiding voor afbeelding 8"/>
          <p:cNvSpPr>
            <a:spLocks noGrp="1"/>
          </p:cNvSpPr>
          <p:nvPr>
            <p:ph type="pic" sz="quarter" idx="11" hasCustomPrompt="1"/>
          </p:nvPr>
        </p:nvSpPr>
        <p:spPr>
          <a:xfrm>
            <a:off x="0" y="0"/>
            <a:ext cx="9720000" cy="6858000"/>
          </a:xfrm>
        </p:spPr>
        <p:txBody>
          <a:bodyPr/>
          <a:lstStyle>
            <a:lvl1pPr marL="0" indent="0" algn="l">
              <a:buFontTx/>
              <a:buNone/>
              <a:defRPr sz="1600" baseline="0"/>
            </a:lvl1pPr>
          </a:lstStyle>
          <a:p>
            <a:r>
              <a:rPr lang="nl-NL" dirty="0"/>
              <a:t>Klik op het pictogram in het midden om een achtergrondafbeelding toe te voegen (19,05 x 27 cm). </a:t>
            </a:r>
            <a:br>
              <a:rPr lang="nl-NL" dirty="0"/>
            </a:br>
            <a:r>
              <a:rPr lang="nl-NL" dirty="0"/>
              <a:t>Verplaats deze vervolgens naar de achtergrond om de tekst te typen.</a:t>
            </a:r>
          </a:p>
        </p:txBody>
      </p:sp>
      <p:sp>
        <p:nvSpPr>
          <p:cNvPr id="2" name="Titel 1"/>
          <p:cNvSpPr>
            <a:spLocks noGrp="1"/>
          </p:cNvSpPr>
          <p:nvPr>
            <p:ph type="ctrTitle"/>
          </p:nvPr>
        </p:nvSpPr>
        <p:spPr>
          <a:xfrm>
            <a:off x="720000" y="3060000"/>
            <a:ext cx="8280000" cy="720000"/>
          </a:xfrm>
        </p:spPr>
        <p:txBody>
          <a:bodyPr lIns="0" tIns="0" rIns="0" bIns="0" anchor="t" anchorCtr="0">
            <a:noAutofit/>
          </a:bodyPr>
          <a:lstStyle>
            <a:lvl1pPr algn="l">
              <a:defRPr sz="4400" b="1" i="0" baseline="0">
                <a:solidFill>
                  <a:schemeClr val="bg1"/>
                </a:solidFill>
                <a:latin typeface="Arial" panose="020B0604020202020204" pitchFamily="34" charset="0"/>
              </a:defRPr>
            </a:lvl1pPr>
          </a:lstStyle>
          <a:p>
            <a:r>
              <a:rPr lang="nl-NL"/>
              <a:t>Klik om stijl te bewerken</a:t>
            </a:r>
            <a:endParaRPr lang="nl-NL" dirty="0"/>
          </a:p>
        </p:txBody>
      </p:sp>
      <p:sp>
        <p:nvSpPr>
          <p:cNvPr id="3" name="Ondertitel 2"/>
          <p:cNvSpPr>
            <a:spLocks noGrp="1"/>
          </p:cNvSpPr>
          <p:nvPr>
            <p:ph type="subTitle" idx="1"/>
          </p:nvPr>
        </p:nvSpPr>
        <p:spPr>
          <a:xfrm>
            <a:off x="720000" y="3816000"/>
            <a:ext cx="8280000" cy="720000"/>
          </a:xfrm>
        </p:spPr>
        <p:txBody>
          <a:bodyPr lIns="0" tIns="0" rIns="0" bIns="0">
            <a:noAutofit/>
          </a:bodyPr>
          <a:lstStyle>
            <a:lvl1pPr marL="0" indent="0" algn="l">
              <a:buNone/>
              <a:defRPr sz="240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7" name="Afbeelding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3451768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diaZonderBeeld">
    <p:spTree>
      <p:nvGrpSpPr>
        <p:cNvPr id="1" name=""/>
        <p:cNvGrpSpPr/>
        <p:nvPr/>
      </p:nvGrpSpPr>
      <p:grpSpPr>
        <a:xfrm>
          <a:off x="0" y="0"/>
          <a:ext cx="0" cy="0"/>
          <a:chOff x="0" y="0"/>
          <a:chExt cx="0" cy="0"/>
        </a:xfrm>
      </p:grpSpPr>
      <p:sp>
        <p:nvSpPr>
          <p:cNvPr id="2" name="Titel 1"/>
          <p:cNvSpPr>
            <a:spLocks noGrp="1"/>
          </p:cNvSpPr>
          <p:nvPr>
            <p:ph type="ctrTitle"/>
          </p:nvPr>
        </p:nvSpPr>
        <p:spPr>
          <a:xfrm>
            <a:off x="720000" y="3060000"/>
            <a:ext cx="8280000" cy="720000"/>
          </a:xfrm>
        </p:spPr>
        <p:txBody>
          <a:bodyPr lIns="0" tIns="0" rIns="0" bIns="0" anchor="t" anchorCtr="0">
            <a:noAutofit/>
          </a:bodyPr>
          <a:lstStyle>
            <a:lvl1pPr algn="l">
              <a:defRPr sz="4400" b="1" i="0" baseline="0">
                <a:solidFill>
                  <a:srgbClr val="1E201F"/>
                </a:solidFill>
                <a:latin typeface="Arial" panose="020B0604020202020204" pitchFamily="34" charset="0"/>
              </a:defRPr>
            </a:lvl1pPr>
          </a:lstStyle>
          <a:p>
            <a:r>
              <a:rPr lang="nl-NL"/>
              <a:t>Klik om stijl te bewerken</a:t>
            </a:r>
            <a:endParaRPr lang="nl-NL" dirty="0"/>
          </a:p>
        </p:txBody>
      </p:sp>
      <p:sp>
        <p:nvSpPr>
          <p:cNvPr id="3" name="Ondertitel 2"/>
          <p:cNvSpPr>
            <a:spLocks noGrp="1"/>
          </p:cNvSpPr>
          <p:nvPr>
            <p:ph type="subTitle" idx="1"/>
          </p:nvPr>
        </p:nvSpPr>
        <p:spPr>
          <a:xfrm>
            <a:off x="720000" y="3816000"/>
            <a:ext cx="8280000" cy="720000"/>
          </a:xfrm>
        </p:spPr>
        <p:txBody>
          <a:bodyPr lIns="0" tIns="0" rIns="0" bIns="0">
            <a:noAutofit/>
          </a:bodyPr>
          <a:lstStyle>
            <a:lvl1pPr marL="0" indent="0" algn="l">
              <a:buNone/>
              <a:defRPr sz="2400" baseline="0">
                <a:solidFill>
                  <a:srgbClr val="1E201F"/>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pic>
        <p:nvPicPr>
          <p:cNvPr id="6" name="Afbeelding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978055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el en tekst/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NL" dirty="0"/>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pic>
        <p:nvPicPr>
          <p:cNvPr id="6" name="Afbeelding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4280818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Afbeelding">
    <p:spTree>
      <p:nvGrpSpPr>
        <p:cNvPr id="1" name=""/>
        <p:cNvGrpSpPr/>
        <p:nvPr/>
      </p:nvGrpSpPr>
      <p:grpSpPr>
        <a:xfrm>
          <a:off x="0" y="0"/>
          <a:ext cx="0" cy="0"/>
          <a:chOff x="0" y="0"/>
          <a:chExt cx="0" cy="0"/>
        </a:xfrm>
      </p:grpSpPr>
      <p:sp>
        <p:nvSpPr>
          <p:cNvPr id="11" name="Tijdelijke aanduiding voor afbeelding 8"/>
          <p:cNvSpPr>
            <a:spLocks noGrp="1"/>
          </p:cNvSpPr>
          <p:nvPr>
            <p:ph type="pic" sz="quarter" idx="11" hasCustomPrompt="1"/>
          </p:nvPr>
        </p:nvSpPr>
        <p:spPr>
          <a:xfrm>
            <a:off x="0" y="0"/>
            <a:ext cx="9720000" cy="6858000"/>
          </a:xfrm>
        </p:spPr>
        <p:txBody>
          <a:bodyPr/>
          <a:lstStyle>
            <a:lvl1pPr marL="0" indent="0" algn="l">
              <a:buFontTx/>
              <a:buNone/>
              <a:defRPr sz="1600" baseline="0"/>
            </a:lvl1pPr>
          </a:lstStyle>
          <a:p>
            <a:r>
              <a:rPr lang="nl-NL" dirty="0"/>
              <a:t>Klik op het pictogram in het midden om een achtergrondafbeelding toe te voegen (19,05 x 27 cm). </a:t>
            </a:r>
            <a:br>
              <a:rPr lang="nl-NL" dirty="0"/>
            </a:br>
            <a:endParaRPr lang="nl-NL" dirty="0"/>
          </a:p>
        </p:txBody>
      </p:sp>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86488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Titel, tekst en afbeelding">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1" hasCustomPrompt="1"/>
          </p:nvPr>
        </p:nvSpPr>
        <p:spPr>
          <a:xfrm>
            <a:off x="0" y="0"/>
            <a:ext cx="9720000" cy="6858000"/>
          </a:xfrm>
        </p:spPr>
        <p:txBody>
          <a:bodyPr>
            <a:noAutofit/>
          </a:bodyPr>
          <a:lstStyle>
            <a:lvl1pPr marL="0" indent="0">
              <a:buFontTx/>
              <a:buNone/>
              <a:defRPr sz="1600"/>
            </a:lvl1pPr>
          </a:lstStyle>
          <a:p>
            <a:r>
              <a:rPr lang="nl-NL" dirty="0"/>
              <a:t>Klik op het pictogram in het midden om een afbeelding toe te voegen (19,05 x 10 cm).</a:t>
            </a:r>
            <a:r>
              <a:rPr lang="nl-NL" sz="1600" dirty="0"/>
              <a:t> </a:t>
            </a:r>
            <a:endParaRPr lang="nl-NL" dirty="0"/>
          </a:p>
        </p:txBody>
      </p:sp>
      <p:pic>
        <p:nvPicPr>
          <p:cNvPr id="5" name="Afbeelding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843886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el, tekst en afbeelding">
    <p:spTree>
      <p:nvGrpSpPr>
        <p:cNvPr id="1" name=""/>
        <p:cNvGrpSpPr/>
        <p:nvPr/>
      </p:nvGrpSpPr>
      <p:grpSpPr>
        <a:xfrm>
          <a:off x="0" y="0"/>
          <a:ext cx="0" cy="0"/>
          <a:chOff x="0" y="0"/>
          <a:chExt cx="0" cy="0"/>
        </a:xfrm>
      </p:grpSpPr>
      <p:sp>
        <p:nvSpPr>
          <p:cNvPr id="2" name="Titel 1"/>
          <p:cNvSpPr>
            <a:spLocks noGrp="1"/>
          </p:cNvSpPr>
          <p:nvPr>
            <p:ph type="title"/>
          </p:nvPr>
        </p:nvSpPr>
        <p:spPr>
          <a:xfrm>
            <a:off x="756000" y="576000"/>
            <a:ext cx="4932000" cy="720000"/>
          </a:xfrm>
        </p:spPr>
        <p:txBody>
          <a:bodyPr/>
          <a:lstStyle/>
          <a:p>
            <a:r>
              <a:rPr lang="nl-NL"/>
              <a:t>Klik om stijl te bewerken</a:t>
            </a:r>
            <a:endParaRPr lang="nl-NL" dirty="0"/>
          </a:p>
        </p:txBody>
      </p:sp>
      <p:sp>
        <p:nvSpPr>
          <p:cNvPr id="4" name="Tijdelijke aanduiding voor tekst 3"/>
          <p:cNvSpPr>
            <a:spLocks noGrp="1"/>
          </p:cNvSpPr>
          <p:nvPr>
            <p:ph type="body" sz="quarter" idx="10" hasCustomPrompt="1"/>
          </p:nvPr>
        </p:nvSpPr>
        <p:spPr>
          <a:xfrm>
            <a:off x="2088000" y="1476000"/>
            <a:ext cx="3600000" cy="4680000"/>
          </a:xfrm>
        </p:spPr>
        <p:txBody>
          <a:bodyPr/>
          <a:lstStyle/>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afbeelding 5"/>
          <p:cNvSpPr>
            <a:spLocks noGrp="1"/>
          </p:cNvSpPr>
          <p:nvPr>
            <p:ph type="pic" sz="quarter" idx="11" hasCustomPrompt="1"/>
          </p:nvPr>
        </p:nvSpPr>
        <p:spPr>
          <a:xfrm>
            <a:off x="6120000" y="0"/>
            <a:ext cx="3600000" cy="6858000"/>
          </a:xfrm>
        </p:spPr>
        <p:txBody>
          <a:bodyPr>
            <a:normAutofit/>
          </a:bodyPr>
          <a:lstStyle>
            <a:lvl1pPr marL="0" indent="0">
              <a:buFontTx/>
              <a:buNone/>
              <a:defRPr sz="1600"/>
            </a:lvl1pPr>
          </a:lstStyle>
          <a:p>
            <a:r>
              <a:rPr lang="nl-NL" dirty="0"/>
              <a:t>Klik op het pictogram in het midden om een afbeelding toe te voegen (19,05 x 10 cm).</a:t>
            </a:r>
            <a:r>
              <a:rPr lang="nl-NL" sz="1600" dirty="0"/>
              <a:t> </a:t>
            </a:r>
            <a:endParaRPr lang="nl-NL" dirty="0"/>
          </a:p>
        </p:txBody>
      </p:sp>
      <p:pic>
        <p:nvPicPr>
          <p:cNvPr id="8" name="Afbeelding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540399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a:xfrm>
            <a:off x="756000" y="576000"/>
            <a:ext cx="4932000" cy="720000"/>
          </a:xfrm>
        </p:spPr>
        <p:txBody>
          <a:bodyPr/>
          <a:lstStyle/>
          <a:p>
            <a:r>
              <a:rPr lang="nl-NL"/>
              <a:t>Klik om stijl te bewerken</a:t>
            </a:r>
            <a:endParaRPr lang="nl-NL" dirty="0"/>
          </a:p>
        </p:txBody>
      </p:sp>
      <p:sp>
        <p:nvSpPr>
          <p:cNvPr id="4" name="Tijdelijke aanduiding voor tekst 3"/>
          <p:cNvSpPr>
            <a:spLocks noGrp="1"/>
          </p:cNvSpPr>
          <p:nvPr>
            <p:ph type="body" sz="quarter" idx="10" hasCustomPrompt="1"/>
          </p:nvPr>
        </p:nvSpPr>
        <p:spPr>
          <a:xfrm>
            <a:off x="2088000" y="1476000"/>
            <a:ext cx="7200000" cy="4680000"/>
          </a:xfrm>
        </p:spPr>
        <p:txBody>
          <a:bodyPr/>
          <a:lstStyle/>
          <a:p>
            <a:pPr lvl="1"/>
            <a:r>
              <a:rPr lang="nl-NL" dirty="0"/>
              <a:t>Tweede niveau</a:t>
            </a:r>
          </a:p>
          <a:p>
            <a:pPr lvl="2"/>
            <a:r>
              <a:rPr lang="nl-NL" dirty="0"/>
              <a:t>Derde niveau</a:t>
            </a:r>
          </a:p>
          <a:p>
            <a:pPr lvl="3"/>
            <a:r>
              <a:rPr lang="nl-NL" dirty="0"/>
              <a:t>Vierde niveau</a:t>
            </a:r>
          </a:p>
          <a:p>
            <a:pPr lvl="4"/>
            <a:r>
              <a:rPr lang="nl-NL" dirty="0"/>
              <a:t>Vijfde niveau</a:t>
            </a:r>
          </a:p>
        </p:txBody>
      </p:sp>
      <p:pic>
        <p:nvPicPr>
          <p:cNvPr id="5" name="Afbeelding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34400" y="0"/>
            <a:ext cx="2459736" cy="6858000"/>
          </a:xfrm>
          <a:prstGeom prst="rect">
            <a:avLst/>
          </a:prstGeom>
        </p:spPr>
      </p:pic>
    </p:spTree>
    <p:extLst>
      <p:ext uri="{BB962C8B-B14F-4D97-AF65-F5344CB8AC3E}">
        <p14:creationId xmlns:p14="http://schemas.microsoft.com/office/powerpoint/2010/main" val="349904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lotdia">
    <p:spTree>
      <p:nvGrpSpPr>
        <p:cNvPr id="1" name=""/>
        <p:cNvGrpSpPr/>
        <p:nvPr/>
      </p:nvGrpSpPr>
      <p:grpSpPr>
        <a:xfrm>
          <a:off x="0" y="0"/>
          <a:ext cx="0" cy="0"/>
          <a:chOff x="0" y="0"/>
          <a:chExt cx="0" cy="0"/>
        </a:xfrm>
      </p:grpSpPr>
      <p:pic>
        <p:nvPicPr>
          <p:cNvPr id="8" name="Afbeelding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kstvak 2"/>
          <p:cNvSpPr txBox="1"/>
          <p:nvPr/>
        </p:nvSpPr>
        <p:spPr>
          <a:xfrm>
            <a:off x="1130533" y="6142150"/>
            <a:ext cx="4680065" cy="369332"/>
          </a:xfrm>
          <a:prstGeom prst="rect">
            <a:avLst/>
          </a:prstGeom>
          <a:solidFill>
            <a:schemeClr val="bg1"/>
          </a:solidFill>
        </p:spPr>
        <p:txBody>
          <a:bodyPr wrap="square" rtlCol="0">
            <a:spAutoFit/>
          </a:bodyPr>
          <a:lstStyle/>
          <a:p>
            <a:endParaRPr lang="nl-NL" dirty="0"/>
          </a:p>
        </p:txBody>
      </p:sp>
    </p:spTree>
    <p:extLst>
      <p:ext uri="{BB962C8B-B14F-4D97-AF65-F5344CB8AC3E}">
        <p14:creationId xmlns:p14="http://schemas.microsoft.com/office/powerpoint/2010/main" val="549768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Afbeelding 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734400" y="0"/>
            <a:ext cx="2459736" cy="6858000"/>
          </a:xfrm>
          <a:prstGeom prst="rect">
            <a:avLst/>
          </a:prstGeom>
        </p:spPr>
      </p:pic>
      <p:sp>
        <p:nvSpPr>
          <p:cNvPr id="2" name="Tijdelijke aanduiding voor titel 1"/>
          <p:cNvSpPr>
            <a:spLocks noGrp="1"/>
          </p:cNvSpPr>
          <p:nvPr>
            <p:ph type="title"/>
          </p:nvPr>
        </p:nvSpPr>
        <p:spPr>
          <a:xfrm>
            <a:off x="756000" y="576000"/>
            <a:ext cx="9036000" cy="1080000"/>
          </a:xfrm>
          <a:prstGeom prst="rect">
            <a:avLst/>
          </a:prstGeom>
        </p:spPr>
        <p:txBody>
          <a:bodyPr vert="horz" lIns="0" tIns="0" rIns="0" bIns="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2052000" y="1728000"/>
            <a:ext cx="7740000" cy="4351338"/>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625692762"/>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2" r:id="rId3"/>
    <p:sldLayoutId id="2147483650" r:id="rId4"/>
    <p:sldLayoutId id="2147483653" r:id="rId5"/>
    <p:sldLayoutId id="2147483657" r:id="rId6"/>
    <p:sldLayoutId id="2147483654" r:id="rId7"/>
    <p:sldLayoutId id="2147483655" r:id="rId8"/>
    <p:sldLayoutId id="2147483656" r:id="rId9"/>
    <p:sldLayoutId id="2147483658" r:id="rId10"/>
  </p:sldLayoutIdLst>
  <p:txStyles>
    <p:titleStyle>
      <a:lvl1pPr algn="l" defTabSz="914400" rtl="0" eaLnBrk="1" latinLnBrk="0" hangingPunct="1">
        <a:lnSpc>
          <a:spcPct val="90000"/>
        </a:lnSpc>
        <a:spcBef>
          <a:spcPct val="0"/>
        </a:spcBef>
        <a:buNone/>
        <a:defRPr sz="4400" b="1" kern="1200" baseline="0">
          <a:solidFill>
            <a:srgbClr val="1E201F"/>
          </a:solidFill>
          <a:latin typeface="Arial" panose="020B0604020202020204" pitchFamily="34" charset="0"/>
          <a:ea typeface="+mj-ea"/>
          <a:cs typeface="+mj-cs"/>
        </a:defRPr>
      </a:lvl1pPr>
    </p:titleStyle>
    <p:bodyStyle>
      <a:lvl1pPr marL="0" indent="-360000" algn="l" defTabSz="914400" rtl="0" eaLnBrk="1" latinLnBrk="0" hangingPunct="1">
        <a:lnSpc>
          <a:spcPct val="100000"/>
        </a:lnSpc>
        <a:spcBef>
          <a:spcPts val="0"/>
        </a:spcBef>
        <a:buFont typeface="Arial" panose="020B0604020202020204" pitchFamily="34" charset="0"/>
        <a:buChar char="•"/>
        <a:defRPr sz="2400" kern="1200" baseline="0">
          <a:solidFill>
            <a:srgbClr val="1E201F"/>
          </a:solidFill>
          <a:latin typeface="+mn-lt"/>
          <a:ea typeface="+mn-ea"/>
          <a:cs typeface="+mn-cs"/>
        </a:defRPr>
      </a:lvl1pPr>
      <a:lvl2pPr marL="0" indent="0" algn="l" defTabSz="914400" rtl="0" eaLnBrk="1" latinLnBrk="0" hangingPunct="1">
        <a:lnSpc>
          <a:spcPct val="100000"/>
        </a:lnSpc>
        <a:spcBef>
          <a:spcPts val="0"/>
        </a:spcBef>
        <a:buFontTx/>
        <a:buNone/>
        <a:defRPr sz="2400" kern="1200" baseline="0">
          <a:solidFill>
            <a:srgbClr val="1E201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E201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01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E201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hpLoMmLCb1I" TargetMode="External"/><Relationship Id="rId4" Type="http://schemas.openxmlformats.org/officeDocument/2006/relationships/hyperlink" Target="https://www.youtube.com/watch?v=hpLoMmLCb1I&amp;feature=emb_logo"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ideo" Target="https://www.youtube.com/embed/K-D8QLrPqIE" TargetMode="External"/><Relationship Id="rId4" Type="http://schemas.openxmlformats.org/officeDocument/2006/relationships/hyperlink" Target="https://www.youtube.com/watch?v=K-D8QLrPqIE&amp;feature=emb_logo"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http://www.meegaa.nl/webfotos/producten_zweden.jpg"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video" Target="https://www.youtube.com/embed/QsUL9Il2L34" TargetMode="External"/><Relationship Id="rId4" Type="http://schemas.openxmlformats.org/officeDocument/2006/relationships/hyperlink" Target="https://www.youtube.com/watch?v=QsUL9Il2L34&amp;feature=emb_logo"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video" Target="https://www.youtube.com/embed/60ATB3hw8oQ" TargetMode="External"/><Relationship Id="rId4" Type="http://schemas.openxmlformats.org/officeDocument/2006/relationships/hyperlink" Target="https://www.rhp.nl/nl/professional/keurmerkenoverzicht/"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pcbomen.nl/2018/07/23/welke-vijf-bodemtypen-onderscheiden-we-in-nederland/" TargetMode="External"/><Relationship Id="rId2" Type="http://schemas.openxmlformats.org/officeDocument/2006/relationships/hyperlink" Target="https://www.geologievannederland.nl/ondergrond/bodems"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ikikids.nl/Gesteente"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606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4" name="Ondertitel 3">
            <a:extLst>
              <a:ext uri="{FF2B5EF4-FFF2-40B4-BE49-F238E27FC236}">
                <a16:creationId xmlns:a16="http://schemas.microsoft.com/office/drawing/2014/main" id="{001F988B-933D-409E-8CC0-71AFB806C2A4}"/>
              </a:ext>
            </a:extLst>
          </p:cNvPr>
          <p:cNvSpPr>
            <a:spLocks noGrp="1"/>
          </p:cNvSpPr>
          <p:nvPr>
            <p:ph type="subTitle" idx="1"/>
          </p:nvPr>
        </p:nvSpPr>
        <p:spPr>
          <a:xfrm flipV="1">
            <a:off x="10473071" y="6177515"/>
            <a:ext cx="1456660" cy="353052"/>
          </a:xfrm>
        </p:spPr>
        <p:txBody>
          <a:bodyPr/>
          <a:lstStyle/>
          <a:p>
            <a:endParaRPr lang="nl-NL" dirty="0"/>
          </a:p>
        </p:txBody>
      </p:sp>
      <p:sp>
        <p:nvSpPr>
          <p:cNvPr id="7" name="Rechthoek 6">
            <a:extLst>
              <a:ext uri="{FF2B5EF4-FFF2-40B4-BE49-F238E27FC236}">
                <a16:creationId xmlns:a16="http://schemas.microsoft.com/office/drawing/2014/main" id="{4CBD3A0F-9CE8-4E0F-9C40-F5C036D80E7B}"/>
              </a:ext>
            </a:extLst>
          </p:cNvPr>
          <p:cNvSpPr/>
          <p:nvPr/>
        </p:nvSpPr>
        <p:spPr>
          <a:xfrm>
            <a:off x="58277" y="1248820"/>
            <a:ext cx="8466140" cy="2031325"/>
          </a:xfrm>
          <a:prstGeom prst="rect">
            <a:avLst/>
          </a:prstGeom>
        </p:spPr>
        <p:txBody>
          <a:bodyPr wrap="square">
            <a:spAutoFit/>
          </a:bodyPr>
          <a:lstStyle/>
          <a:p>
            <a:pPr marL="285750" indent="-285750">
              <a:buFont typeface="Arial" panose="020B0604020202020204" pitchFamily="34" charset="0"/>
              <a:buChar char="•"/>
            </a:pPr>
            <a:r>
              <a:rPr lang="nl-NL" dirty="0">
                <a:latin typeface="Arial" panose="020B0604020202020204" pitchFamily="34" charset="0"/>
              </a:rPr>
              <a:t>Een zeekleibodem bestaat uit de kleinste en lichtste slibdeeltjes die met rivieren uit de bergen meekomen. </a:t>
            </a:r>
          </a:p>
          <a:p>
            <a:pPr marL="285750" indent="-285750">
              <a:buFont typeface="Arial" panose="020B0604020202020204" pitchFamily="34" charset="0"/>
              <a:buChar char="•"/>
            </a:pPr>
            <a:r>
              <a:rPr lang="nl-NL" dirty="0">
                <a:latin typeface="Arial" panose="020B0604020202020204" pitchFamily="34" charset="0"/>
              </a:rPr>
              <a:t>De deeltjes zijn kleiner dan de deeltjes waaruit rivierklei bestaat. Rivierkleideeltjes bezinken eerder in de uiterwaarden. </a:t>
            </a:r>
          </a:p>
          <a:p>
            <a:pPr marL="285750" indent="-285750">
              <a:buFont typeface="Arial" panose="020B0604020202020204" pitchFamily="34" charset="0"/>
              <a:buChar char="•"/>
            </a:pPr>
            <a:r>
              <a:rPr lang="nl-NL" dirty="0">
                <a:latin typeface="Arial" panose="020B0604020202020204" pitchFamily="34" charset="0"/>
              </a:rPr>
              <a:t>Ze halen de weg naar zee dus niet. Lichtere slibdeeltjes wel: die komen tot ver voorbij de monding in zee terecht en bezinken pas in de open zeegaten (zoals de Wadden en de Zeeuwse Delta) tot zeeklei.</a:t>
            </a:r>
            <a:endParaRPr lang="nl-NL" dirty="0"/>
          </a:p>
        </p:txBody>
      </p:sp>
      <p:pic>
        <p:nvPicPr>
          <p:cNvPr id="2053" name="Picture 5" descr="https://www.geologievannederland.nl/dynamics/modules/SPUB0102/view.php?pub_Id=397&amp;att_Id=872&amp;cache=20131216092714">
            <a:extLst>
              <a:ext uri="{FF2B5EF4-FFF2-40B4-BE49-F238E27FC236}">
                <a16:creationId xmlns:a16="http://schemas.microsoft.com/office/drawing/2014/main" id="{D90DE2FE-6ACF-4586-ADE1-0F91FF994F4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40168" y="4016810"/>
            <a:ext cx="3251179" cy="241806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s://www.geologievannederland.nl/dynamics/modules/SPUB0102/view.php?pub_Id=397&amp;att_Id=1608&amp;cache=20131216092714">
            <a:extLst>
              <a:ext uri="{FF2B5EF4-FFF2-40B4-BE49-F238E27FC236}">
                <a16:creationId xmlns:a16="http://schemas.microsoft.com/office/drawing/2014/main" id="{AF55B89B-03B6-465A-8E9D-D699C13EDF9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23525" y="3081909"/>
            <a:ext cx="5211322" cy="364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07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53"/>
                                        </p:tgtEl>
                                        <p:attrNameLst>
                                          <p:attrName>style.visibility</p:attrName>
                                        </p:attrNameLst>
                                      </p:cBhvr>
                                      <p:to>
                                        <p:strVal val="visible"/>
                                      </p:to>
                                    </p:set>
                                    <p:animEffect transition="in" filter="fade">
                                      <p:cBhvr>
                                        <p:cTn id="28" dur="1000"/>
                                        <p:tgtEl>
                                          <p:spTgt spid="2053"/>
                                        </p:tgtEl>
                                      </p:cBhvr>
                                    </p:animEffect>
                                    <p:anim calcmode="lin" valueType="num">
                                      <p:cBhvr>
                                        <p:cTn id="29" dur="1000" fill="hold"/>
                                        <p:tgtEl>
                                          <p:spTgt spid="2053"/>
                                        </p:tgtEl>
                                        <p:attrNameLst>
                                          <p:attrName>ppt_x</p:attrName>
                                        </p:attrNameLst>
                                      </p:cBhvr>
                                      <p:tavLst>
                                        <p:tav tm="0">
                                          <p:val>
                                            <p:strVal val="#ppt_x"/>
                                          </p:val>
                                        </p:tav>
                                        <p:tav tm="100000">
                                          <p:val>
                                            <p:strVal val="#ppt_x"/>
                                          </p:val>
                                        </p:tav>
                                      </p:tavLst>
                                    </p:anim>
                                    <p:anim calcmode="lin" valueType="num">
                                      <p:cBhvr>
                                        <p:cTn id="30" dur="1000" fill="hold"/>
                                        <p:tgtEl>
                                          <p:spTgt spid="205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055"/>
                                        </p:tgtEl>
                                        <p:attrNameLst>
                                          <p:attrName>style.visibility</p:attrName>
                                        </p:attrNameLst>
                                      </p:cBhvr>
                                      <p:to>
                                        <p:strVal val="visible"/>
                                      </p:to>
                                    </p:set>
                                    <p:animEffect transition="in" filter="fade">
                                      <p:cBhvr>
                                        <p:cTn id="33" dur="1000"/>
                                        <p:tgtEl>
                                          <p:spTgt spid="2055"/>
                                        </p:tgtEl>
                                      </p:cBhvr>
                                    </p:animEffect>
                                    <p:anim calcmode="lin" valueType="num">
                                      <p:cBhvr>
                                        <p:cTn id="34" dur="1000" fill="hold"/>
                                        <p:tgtEl>
                                          <p:spTgt spid="2055"/>
                                        </p:tgtEl>
                                        <p:attrNameLst>
                                          <p:attrName>ppt_x</p:attrName>
                                        </p:attrNameLst>
                                      </p:cBhvr>
                                      <p:tavLst>
                                        <p:tav tm="0">
                                          <p:val>
                                            <p:strVal val="#ppt_x"/>
                                          </p:val>
                                        </p:tav>
                                        <p:tav tm="100000">
                                          <p:val>
                                            <p:strVal val="#ppt_x"/>
                                          </p:val>
                                        </p:tav>
                                      </p:tavLst>
                                    </p:anim>
                                    <p:anim calcmode="lin" valueType="num">
                                      <p:cBhvr>
                                        <p:cTn id="35" dur="1000" fill="hold"/>
                                        <p:tgtEl>
                                          <p:spTgt spid="20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A7156AD0-D5D5-4969-99BD-D812E251A6AE}"/>
              </a:ext>
            </a:extLst>
          </p:cNvPr>
          <p:cNvSpPr/>
          <p:nvPr/>
        </p:nvSpPr>
        <p:spPr>
          <a:xfrm>
            <a:off x="857692" y="5465158"/>
            <a:ext cx="8860465" cy="1200329"/>
          </a:xfrm>
          <a:prstGeom prst="rect">
            <a:avLst/>
          </a:prstGeom>
        </p:spPr>
        <p:txBody>
          <a:bodyPr wrap="square">
            <a:spAutoFit/>
          </a:bodyPr>
          <a:lstStyle/>
          <a:p>
            <a:r>
              <a:rPr lang="nl-NL" dirty="0">
                <a:solidFill>
                  <a:srgbClr val="202124"/>
                </a:solidFill>
                <a:latin typeface="arial" panose="020B0604020202020204" pitchFamily="34" charset="0"/>
              </a:rPr>
              <a:t>Ook het verschillende waterpeil zorgt voor </a:t>
            </a:r>
            <a:r>
              <a:rPr lang="nl-NL" b="1" dirty="0">
                <a:solidFill>
                  <a:srgbClr val="202124"/>
                </a:solidFill>
                <a:latin typeface="arial" panose="020B0604020202020204" pitchFamily="34" charset="0"/>
              </a:rPr>
              <a:t>rivierklei</a:t>
            </a:r>
            <a:r>
              <a:rPr lang="nl-NL" dirty="0">
                <a:solidFill>
                  <a:srgbClr val="202124"/>
                </a:solidFill>
                <a:latin typeface="arial" panose="020B0604020202020204" pitchFamily="34" charset="0"/>
              </a:rPr>
              <a:t>. Als de rivier overstroomde werd de rivier breder en stoomde het water zachter. De zware deeltjes (zand) in het rivierwater komen dan op het land terecht. ... De laagjes slib vormen een laag klei. de laag klei droogt op als de rivier weer is gedaald.</a:t>
            </a:r>
            <a:endParaRPr lang="nl-NL" dirty="0"/>
          </a:p>
        </p:txBody>
      </p:sp>
      <p:pic>
        <p:nvPicPr>
          <p:cNvPr id="5" name="Onlinemedia 4" title="Hoe is rivierklei ontstaan?">
            <a:hlinkClick r:id="" action="ppaction://media"/>
            <a:extLst>
              <a:ext uri="{FF2B5EF4-FFF2-40B4-BE49-F238E27FC236}">
                <a16:creationId xmlns:a16="http://schemas.microsoft.com/office/drawing/2014/main" id="{EE116793-7D07-4BCF-AD85-1F0BC8A3C2E8}"/>
              </a:ext>
            </a:extLst>
          </p:cNvPr>
          <p:cNvPicPr>
            <a:picLocks noRot="1" noChangeAspect="1"/>
          </p:cNvPicPr>
          <p:nvPr>
            <a:videoFile r:link="rId1"/>
          </p:nvPr>
        </p:nvPicPr>
        <p:blipFill>
          <a:blip r:embed="rId3"/>
          <a:stretch>
            <a:fillRect/>
          </a:stretch>
        </p:blipFill>
        <p:spPr>
          <a:xfrm>
            <a:off x="2290224" y="1215035"/>
            <a:ext cx="7427933" cy="4178212"/>
          </a:xfrm>
          <a:prstGeom prst="rect">
            <a:avLst/>
          </a:prstGeom>
        </p:spPr>
      </p:pic>
      <p:sp>
        <p:nvSpPr>
          <p:cNvPr id="6" name="Rechthoek 5">
            <a:extLst>
              <a:ext uri="{FF2B5EF4-FFF2-40B4-BE49-F238E27FC236}">
                <a16:creationId xmlns:a16="http://schemas.microsoft.com/office/drawing/2014/main" id="{5C9C4282-6DA2-4C63-908E-6BEDD7AE7B7D}"/>
              </a:ext>
            </a:extLst>
          </p:cNvPr>
          <p:cNvSpPr/>
          <p:nvPr/>
        </p:nvSpPr>
        <p:spPr>
          <a:xfrm>
            <a:off x="6805758" y="6480821"/>
            <a:ext cx="3933834" cy="369332"/>
          </a:xfrm>
          <a:prstGeom prst="rect">
            <a:avLst/>
          </a:prstGeom>
        </p:spPr>
        <p:txBody>
          <a:bodyPr wrap="none">
            <a:spAutoFit/>
          </a:bodyPr>
          <a:lstStyle/>
          <a:p>
            <a:r>
              <a:rPr lang="nl-NL" dirty="0">
                <a:hlinkClick r:id="rId4"/>
              </a:rPr>
              <a:t>Hoe is rivierklei ontstaan? - YouTube</a:t>
            </a:r>
            <a:endParaRPr lang="nl-NL" dirty="0"/>
          </a:p>
        </p:txBody>
      </p:sp>
    </p:spTree>
    <p:extLst>
      <p:ext uri="{BB962C8B-B14F-4D97-AF65-F5344CB8AC3E}">
        <p14:creationId xmlns:p14="http://schemas.microsoft.com/office/powerpoint/2010/main" val="2131233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pic>
        <p:nvPicPr>
          <p:cNvPr id="5" name="Onlinemedia 4">
            <a:hlinkClick r:id="" action="ppaction://media"/>
            <a:extLst>
              <a:ext uri="{FF2B5EF4-FFF2-40B4-BE49-F238E27FC236}">
                <a16:creationId xmlns:a16="http://schemas.microsoft.com/office/drawing/2014/main" id="{480B1BB1-E439-4986-A951-CC34EA85A4C8}"/>
              </a:ext>
            </a:extLst>
          </p:cNvPr>
          <p:cNvPicPr>
            <a:picLocks noRot="1" noChangeAspect="1"/>
          </p:cNvPicPr>
          <p:nvPr>
            <a:videoFile r:link="rId1"/>
          </p:nvPr>
        </p:nvPicPr>
        <p:blipFill>
          <a:blip r:embed="rId3"/>
          <a:stretch>
            <a:fillRect/>
          </a:stretch>
        </p:blipFill>
        <p:spPr>
          <a:xfrm>
            <a:off x="1075913" y="1266093"/>
            <a:ext cx="8970335" cy="5045813"/>
          </a:xfrm>
          <a:prstGeom prst="rect">
            <a:avLst/>
          </a:prstGeom>
        </p:spPr>
      </p:pic>
      <p:sp>
        <p:nvSpPr>
          <p:cNvPr id="7" name="Ondertitel 6">
            <a:extLst>
              <a:ext uri="{FF2B5EF4-FFF2-40B4-BE49-F238E27FC236}">
                <a16:creationId xmlns:a16="http://schemas.microsoft.com/office/drawing/2014/main" id="{40A5BDD7-7E73-44F5-A448-DCDB0BB0E2BD}"/>
              </a:ext>
            </a:extLst>
          </p:cNvPr>
          <p:cNvSpPr>
            <a:spLocks noGrp="1"/>
          </p:cNvSpPr>
          <p:nvPr>
            <p:ph type="subTitle" idx="1"/>
          </p:nvPr>
        </p:nvSpPr>
        <p:spPr>
          <a:xfrm>
            <a:off x="1075913" y="6434875"/>
            <a:ext cx="8280000" cy="720000"/>
          </a:xfrm>
        </p:spPr>
        <p:txBody>
          <a:bodyPr/>
          <a:lstStyle/>
          <a:p>
            <a:r>
              <a:rPr lang="nl-NL" dirty="0">
                <a:solidFill>
                  <a:schemeClr val="tx1"/>
                </a:solidFill>
              </a:rPr>
              <a:t>Kleibodems in Ontwikkeling</a:t>
            </a:r>
          </a:p>
          <a:p>
            <a:endParaRPr lang="nl-NL" dirty="0"/>
          </a:p>
        </p:txBody>
      </p:sp>
      <p:sp>
        <p:nvSpPr>
          <p:cNvPr id="2" name="Rechthoek 1">
            <a:extLst>
              <a:ext uri="{FF2B5EF4-FFF2-40B4-BE49-F238E27FC236}">
                <a16:creationId xmlns:a16="http://schemas.microsoft.com/office/drawing/2014/main" id="{9D7C92EC-376F-4AB2-8DDB-F3089480ACCC}"/>
              </a:ext>
            </a:extLst>
          </p:cNvPr>
          <p:cNvSpPr/>
          <p:nvPr/>
        </p:nvSpPr>
        <p:spPr>
          <a:xfrm>
            <a:off x="6832388" y="6488668"/>
            <a:ext cx="4113370" cy="369332"/>
          </a:xfrm>
          <a:prstGeom prst="rect">
            <a:avLst/>
          </a:prstGeom>
        </p:spPr>
        <p:txBody>
          <a:bodyPr wrap="none">
            <a:spAutoFit/>
          </a:bodyPr>
          <a:lstStyle/>
          <a:p>
            <a:r>
              <a:rPr lang="nl-NL" dirty="0">
                <a:hlinkClick r:id="rId4"/>
              </a:rPr>
              <a:t>Kleibodems in Ontwikkeling - YouTube</a:t>
            </a:r>
            <a:endParaRPr lang="nl-NL" dirty="0"/>
          </a:p>
        </p:txBody>
      </p:sp>
    </p:spTree>
    <p:extLst>
      <p:ext uri="{BB962C8B-B14F-4D97-AF65-F5344CB8AC3E}">
        <p14:creationId xmlns:p14="http://schemas.microsoft.com/office/powerpoint/2010/main" val="3906103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pic>
        <p:nvPicPr>
          <p:cNvPr id="2" name="Afbeelding 1">
            <a:extLst>
              <a:ext uri="{FF2B5EF4-FFF2-40B4-BE49-F238E27FC236}">
                <a16:creationId xmlns:a16="http://schemas.microsoft.com/office/drawing/2014/main" id="{39AE6450-2BAD-4719-BF55-1E434F124E94}"/>
              </a:ext>
            </a:extLst>
          </p:cNvPr>
          <p:cNvPicPr>
            <a:picLocks noChangeAspect="1"/>
          </p:cNvPicPr>
          <p:nvPr/>
        </p:nvPicPr>
        <p:blipFill>
          <a:blip r:embed="rId2"/>
          <a:stretch>
            <a:fillRect/>
          </a:stretch>
        </p:blipFill>
        <p:spPr>
          <a:xfrm>
            <a:off x="1190847" y="1504838"/>
            <a:ext cx="9119581" cy="4402103"/>
          </a:xfrm>
          <a:prstGeom prst="rect">
            <a:avLst/>
          </a:prstGeom>
        </p:spPr>
      </p:pic>
    </p:spTree>
    <p:extLst>
      <p:ext uri="{BB962C8B-B14F-4D97-AF65-F5344CB8AC3E}">
        <p14:creationId xmlns:p14="http://schemas.microsoft.com/office/powerpoint/2010/main" val="2272329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D5BB142D-D656-48EB-8C67-3E76DB9E7C78}"/>
              </a:ext>
            </a:extLst>
          </p:cNvPr>
          <p:cNvSpPr/>
          <p:nvPr/>
        </p:nvSpPr>
        <p:spPr>
          <a:xfrm>
            <a:off x="347331" y="1582340"/>
            <a:ext cx="9551582" cy="3416320"/>
          </a:xfrm>
          <a:prstGeom prst="rect">
            <a:avLst/>
          </a:prstGeom>
        </p:spPr>
        <p:txBody>
          <a:bodyPr wrap="square">
            <a:spAutoFit/>
          </a:bodyPr>
          <a:lstStyle/>
          <a:p>
            <a:r>
              <a:rPr lang="nl-NL" b="1" i="1" dirty="0">
                <a:solidFill>
                  <a:srgbClr val="333333"/>
                </a:solidFill>
                <a:latin typeface="Helvetica Neue"/>
              </a:rPr>
              <a:t>Het ontstaan van de zandgronden met aardkundige fenomenen:</a:t>
            </a:r>
          </a:p>
          <a:p>
            <a:endParaRPr lang="nl-NL" dirty="0">
              <a:solidFill>
                <a:srgbClr val="333333"/>
              </a:solidFill>
              <a:latin typeface="Helvetica Neue"/>
            </a:endParaRPr>
          </a:p>
          <a:p>
            <a:pPr marL="285750" indent="-285750">
              <a:buFont typeface="Arial" panose="020B0604020202020204" pitchFamily="34" charset="0"/>
              <a:buChar char="•"/>
            </a:pPr>
            <a:r>
              <a:rPr lang="nl-NL" dirty="0">
                <a:solidFill>
                  <a:srgbClr val="333333"/>
                </a:solidFill>
                <a:latin typeface="Helvetica Neue"/>
              </a:rPr>
              <a:t>In het Pleistoceen hebben de ijstijden een groot aandeel geleverd aan de zandgronden in Nederland. Het betreft gebieden met </a:t>
            </a:r>
            <a:r>
              <a:rPr lang="nl-NL" dirty="0" err="1">
                <a:solidFill>
                  <a:srgbClr val="333333"/>
                </a:solidFill>
                <a:latin typeface="Helvetica Neue"/>
              </a:rPr>
              <a:t>dekzanden</a:t>
            </a:r>
            <a:r>
              <a:rPr lang="nl-NL" dirty="0">
                <a:solidFill>
                  <a:srgbClr val="333333"/>
                </a:solidFill>
                <a:latin typeface="Helvetica Neue"/>
              </a:rPr>
              <a:t>, rivierduinen en stuifzanden. </a:t>
            </a:r>
          </a:p>
          <a:p>
            <a:pPr marL="285750" indent="-285750">
              <a:buFont typeface="Arial" panose="020B0604020202020204" pitchFamily="34" charset="0"/>
              <a:buChar char="•"/>
            </a:pPr>
            <a:endParaRPr lang="nl-NL" dirty="0">
              <a:solidFill>
                <a:srgbClr val="333333"/>
              </a:solidFill>
              <a:latin typeface="Helvetica Neue"/>
            </a:endParaRPr>
          </a:p>
          <a:p>
            <a:pPr marL="285750" indent="-285750">
              <a:buFont typeface="Arial" panose="020B0604020202020204" pitchFamily="34" charset="0"/>
              <a:buChar char="•"/>
            </a:pPr>
            <a:r>
              <a:rPr lang="nl-NL" dirty="0">
                <a:solidFill>
                  <a:srgbClr val="333333"/>
                </a:solidFill>
                <a:latin typeface="Helvetica Neue"/>
              </a:rPr>
              <a:t>Binnen de zandgronden onderscheiden we de noordelijke zandgronden ten noorden van de grote rivieren en de zuidelijke zandgronden van Noord-Brabant en Limburg. </a:t>
            </a:r>
          </a:p>
          <a:p>
            <a:pPr marL="285750" indent="-285750">
              <a:buFont typeface="Arial" panose="020B0604020202020204" pitchFamily="34" charset="0"/>
              <a:buChar char="•"/>
            </a:pPr>
            <a:endParaRPr lang="nl-NL" dirty="0">
              <a:solidFill>
                <a:srgbClr val="333333"/>
              </a:solidFill>
              <a:latin typeface="Helvetica Neue"/>
            </a:endParaRPr>
          </a:p>
          <a:p>
            <a:pPr marL="285750" indent="-285750">
              <a:buFont typeface="Arial" panose="020B0604020202020204" pitchFamily="34" charset="0"/>
              <a:buChar char="•"/>
            </a:pPr>
            <a:r>
              <a:rPr lang="nl-NL" dirty="0">
                <a:solidFill>
                  <a:srgbClr val="333333"/>
                </a:solidFill>
                <a:latin typeface="Helvetica Neue"/>
              </a:rPr>
              <a:t>Het verschil tussen deze zandgronden is dat enkel de noordelijke zandgronden een landijsbedekking meemaakten in de voorlaatste ijstijd, (ca. 300.000 tot 130.000 jaar geleden).</a:t>
            </a:r>
          </a:p>
          <a:p>
            <a:r>
              <a:rPr lang="nl-NL" dirty="0">
                <a:solidFill>
                  <a:srgbClr val="333333"/>
                </a:solidFill>
                <a:latin typeface="Helvetica Neue"/>
              </a:rPr>
              <a:t> </a:t>
            </a:r>
            <a:endParaRPr lang="nl-NL" b="0" i="0" dirty="0">
              <a:solidFill>
                <a:srgbClr val="333333"/>
              </a:solidFill>
              <a:effectLst/>
              <a:latin typeface="Helvetica Neue"/>
            </a:endParaRPr>
          </a:p>
        </p:txBody>
      </p:sp>
      <p:pic>
        <p:nvPicPr>
          <p:cNvPr id="2050" name="Picture 2" descr="Afbeeldingsresultaat voor ontstaan noordelijke zandgronden">
            <a:extLst>
              <a:ext uri="{FF2B5EF4-FFF2-40B4-BE49-F238E27FC236}">
                <a16:creationId xmlns:a16="http://schemas.microsoft.com/office/drawing/2014/main" id="{5446B1ED-9949-449F-8D19-FE0B4FB79E1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37492" y="4582008"/>
            <a:ext cx="6084703" cy="2108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34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fade">
                                      <p:cBhvr>
                                        <p:cTn id="21" dur="1000"/>
                                        <p:tgtEl>
                                          <p:spTgt spid="2">
                                            <p:txEl>
                                              <p:pRg st="6" end="6"/>
                                            </p:txEl>
                                          </p:spTgt>
                                        </p:tgtEl>
                                      </p:cBhvr>
                                    </p:animEffect>
                                    <p:anim calcmode="lin" valueType="num">
                                      <p:cBhvr>
                                        <p:cTn id="2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fade">
                                      <p:cBhvr>
                                        <p:cTn id="28" dur="1000"/>
                                        <p:tgtEl>
                                          <p:spTgt spid="2050"/>
                                        </p:tgtEl>
                                      </p:cBhvr>
                                    </p:animEffect>
                                    <p:anim calcmode="lin" valueType="num">
                                      <p:cBhvr>
                                        <p:cTn id="29" dur="1000" fill="hold"/>
                                        <p:tgtEl>
                                          <p:spTgt spid="2050"/>
                                        </p:tgtEl>
                                        <p:attrNameLst>
                                          <p:attrName>ppt_x</p:attrName>
                                        </p:attrNameLst>
                                      </p:cBhvr>
                                      <p:tavLst>
                                        <p:tav tm="0">
                                          <p:val>
                                            <p:strVal val="#ppt_x"/>
                                          </p:val>
                                        </p:tav>
                                        <p:tav tm="100000">
                                          <p:val>
                                            <p:strVal val="#ppt_x"/>
                                          </p:val>
                                        </p:tav>
                                      </p:tavLst>
                                    </p:anim>
                                    <p:anim calcmode="lin" valueType="num">
                                      <p:cBhvr>
                                        <p:cTn id="3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D5BB142D-D656-48EB-8C67-3E76DB9E7C78}"/>
              </a:ext>
            </a:extLst>
          </p:cNvPr>
          <p:cNvSpPr/>
          <p:nvPr/>
        </p:nvSpPr>
        <p:spPr>
          <a:xfrm>
            <a:off x="357964" y="1166842"/>
            <a:ext cx="9551582" cy="3416320"/>
          </a:xfrm>
          <a:prstGeom prst="rect">
            <a:avLst/>
          </a:prstGeom>
        </p:spPr>
        <p:txBody>
          <a:bodyPr wrap="square">
            <a:spAutoFit/>
          </a:bodyPr>
          <a:lstStyle/>
          <a:p>
            <a:r>
              <a:rPr lang="nl-NL" b="1" i="1" dirty="0">
                <a:solidFill>
                  <a:srgbClr val="333333"/>
                </a:solidFill>
                <a:latin typeface="Helvetica Neue"/>
              </a:rPr>
              <a:t>Het ontstaan van de zandgronden met aardkundige fenomenen:</a:t>
            </a:r>
          </a:p>
          <a:p>
            <a:endParaRPr lang="nl-NL" dirty="0">
              <a:solidFill>
                <a:srgbClr val="333333"/>
              </a:solidFill>
              <a:latin typeface="Helvetica Neue"/>
            </a:endParaRPr>
          </a:p>
          <a:p>
            <a:endParaRPr lang="nl-NL" dirty="0">
              <a:solidFill>
                <a:srgbClr val="333333"/>
              </a:solidFill>
              <a:latin typeface="Helvetica Neue"/>
            </a:endParaRPr>
          </a:p>
          <a:p>
            <a:pPr marL="285750" indent="-285750">
              <a:buFont typeface="Arial" panose="020B0604020202020204" pitchFamily="34" charset="0"/>
              <a:buChar char="•"/>
            </a:pPr>
            <a:r>
              <a:rPr lang="nl-NL" dirty="0">
                <a:solidFill>
                  <a:srgbClr val="333333"/>
                </a:solidFill>
                <a:latin typeface="Helvetica Neue"/>
              </a:rPr>
              <a:t> Het smeltwater zette zand en grind af in de vorm van terrassen en puinwaaiers. In de laatste ijstijd, (ca. 120.000 tot 12.000 jaar geleden), bereikte het landijs Nederland niet, maar heersten er wel poolomstandigheden </a:t>
            </a:r>
          </a:p>
          <a:p>
            <a:pPr marL="285750" indent="-285750">
              <a:buFont typeface="Arial" panose="020B0604020202020204" pitchFamily="34" charset="0"/>
              <a:buChar char="•"/>
            </a:pPr>
            <a:endParaRPr lang="nl-NL" dirty="0">
              <a:solidFill>
                <a:srgbClr val="333333"/>
              </a:solidFill>
              <a:latin typeface="Helvetica Neue"/>
            </a:endParaRPr>
          </a:p>
          <a:p>
            <a:pPr marL="285750" indent="-285750">
              <a:buFont typeface="Arial" panose="020B0604020202020204" pitchFamily="34" charset="0"/>
              <a:buChar char="•"/>
            </a:pPr>
            <a:r>
              <a:rPr lang="nl-NL" dirty="0">
                <a:solidFill>
                  <a:srgbClr val="333333"/>
                </a:solidFill>
                <a:latin typeface="Helvetica Neue"/>
              </a:rPr>
              <a:t>Er groeide door de droogte en de kou vrijwel niets, waardoor de wind het zand elders afzette als dikke pakketten dekzand. </a:t>
            </a:r>
          </a:p>
          <a:p>
            <a:pPr marL="285750" indent="-285750">
              <a:buFont typeface="Arial" panose="020B0604020202020204" pitchFamily="34" charset="0"/>
              <a:buChar char="•"/>
            </a:pPr>
            <a:endParaRPr lang="nl-NL" dirty="0">
              <a:solidFill>
                <a:srgbClr val="333333"/>
              </a:solidFill>
              <a:latin typeface="Helvetica Neue"/>
            </a:endParaRPr>
          </a:p>
          <a:p>
            <a:pPr marL="285750" indent="-285750">
              <a:buFont typeface="Arial" panose="020B0604020202020204" pitchFamily="34" charset="0"/>
              <a:buChar char="•"/>
            </a:pPr>
            <a:r>
              <a:rPr lang="nl-NL" b="1" dirty="0">
                <a:solidFill>
                  <a:srgbClr val="333333"/>
                </a:solidFill>
                <a:latin typeface="Helvetica Neue"/>
              </a:rPr>
              <a:t>Dit dekzand is de voornaamste grondsoort van zowel de noordelijke als de zuidelijke zandgronden.</a:t>
            </a:r>
            <a:r>
              <a:rPr lang="nl-NL" dirty="0">
                <a:solidFill>
                  <a:srgbClr val="333333"/>
                </a:solidFill>
                <a:latin typeface="Helvetica Neue"/>
              </a:rPr>
              <a:t> </a:t>
            </a:r>
            <a:endParaRPr lang="nl-NL" b="0" i="0" dirty="0">
              <a:solidFill>
                <a:srgbClr val="333333"/>
              </a:solidFill>
              <a:effectLst/>
              <a:latin typeface="Helvetica Neue"/>
            </a:endParaRPr>
          </a:p>
        </p:txBody>
      </p:sp>
      <p:pic>
        <p:nvPicPr>
          <p:cNvPr id="3074" name="Picture 2" descr="Afbeeldingsresultaat voor ontstaan noordelijke zandgronden">
            <a:extLst>
              <a:ext uri="{FF2B5EF4-FFF2-40B4-BE49-F238E27FC236}">
                <a16:creationId xmlns:a16="http://schemas.microsoft.com/office/drawing/2014/main" id="{2E7A20BE-BEFB-4DD9-BB50-6D472F8CF83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11483" y="4443872"/>
            <a:ext cx="2910441" cy="2300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44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5" end="5"/>
                                            </p:txEl>
                                          </p:spTgt>
                                        </p:tgtEl>
                                        <p:attrNameLst>
                                          <p:attrName>style.visibility</p:attrName>
                                        </p:attrNameLst>
                                      </p:cBhvr>
                                      <p:to>
                                        <p:strVal val="visible"/>
                                      </p:to>
                                    </p:set>
                                    <p:animEffect transition="in" filter="fade">
                                      <p:cBhvr>
                                        <p:cTn id="14" dur="1000"/>
                                        <p:tgtEl>
                                          <p:spTgt spid="2">
                                            <p:txEl>
                                              <p:pRg st="5" end="5"/>
                                            </p:txEl>
                                          </p:spTgt>
                                        </p:tgtEl>
                                      </p:cBhvr>
                                    </p:animEffect>
                                    <p:anim calcmode="lin" valueType="num">
                                      <p:cBhvr>
                                        <p:cTn id="1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1000"/>
                                        <p:tgtEl>
                                          <p:spTgt spid="2">
                                            <p:txEl>
                                              <p:pRg st="7" end="7"/>
                                            </p:txEl>
                                          </p:spTgt>
                                        </p:tgtEl>
                                      </p:cBhvr>
                                    </p:animEffect>
                                    <p:anim calcmode="lin" valueType="num">
                                      <p:cBhvr>
                                        <p:cTn id="22"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fade">
                                      <p:cBhvr>
                                        <p:cTn id="28" dur="1000"/>
                                        <p:tgtEl>
                                          <p:spTgt spid="3074"/>
                                        </p:tgtEl>
                                      </p:cBhvr>
                                    </p:animEffect>
                                    <p:anim calcmode="lin" valueType="num">
                                      <p:cBhvr>
                                        <p:cTn id="29" dur="1000" fill="hold"/>
                                        <p:tgtEl>
                                          <p:spTgt spid="3074"/>
                                        </p:tgtEl>
                                        <p:attrNameLst>
                                          <p:attrName>ppt_x</p:attrName>
                                        </p:attrNameLst>
                                      </p:cBhvr>
                                      <p:tavLst>
                                        <p:tav tm="0">
                                          <p:val>
                                            <p:strVal val="#ppt_x"/>
                                          </p:val>
                                        </p:tav>
                                        <p:tav tm="100000">
                                          <p:val>
                                            <p:strVal val="#ppt_x"/>
                                          </p:val>
                                        </p:tav>
                                      </p:tavLst>
                                    </p:anim>
                                    <p:anim calcmode="lin" valueType="num">
                                      <p:cBhvr>
                                        <p:cTn id="30"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5057795" cy="646331"/>
          </a:xfrm>
          <a:prstGeom prst="rect">
            <a:avLst/>
          </a:prstGeom>
          <a:noFill/>
        </p:spPr>
        <p:txBody>
          <a:bodyPr wrap="none" rtlCol="0">
            <a:spAutoFit/>
          </a:bodyPr>
          <a:lstStyle/>
          <a:p>
            <a:r>
              <a:rPr lang="nl-NL" sz="3600" b="1" dirty="0"/>
              <a:t>Opbouw van de grond</a:t>
            </a:r>
          </a:p>
        </p:txBody>
      </p:sp>
      <p:pic>
        <p:nvPicPr>
          <p:cNvPr id="2" name="Afbeelding 1">
            <a:extLst>
              <a:ext uri="{FF2B5EF4-FFF2-40B4-BE49-F238E27FC236}">
                <a16:creationId xmlns:a16="http://schemas.microsoft.com/office/drawing/2014/main" id="{25E489CE-A7C9-4784-8626-C4E1C5348A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1678356"/>
            <a:ext cx="7953153" cy="4923778"/>
          </a:xfrm>
          <a:prstGeom prst="rect">
            <a:avLst/>
          </a:prstGeom>
        </p:spPr>
      </p:pic>
    </p:spTree>
    <p:extLst>
      <p:ext uri="{BB962C8B-B14F-4D97-AF65-F5344CB8AC3E}">
        <p14:creationId xmlns:p14="http://schemas.microsoft.com/office/powerpoint/2010/main" val="2054494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6724918" cy="1754326"/>
          </a:xfrm>
          <a:prstGeom prst="rect">
            <a:avLst/>
          </a:prstGeom>
          <a:noFill/>
        </p:spPr>
        <p:txBody>
          <a:bodyPr wrap="none" rtlCol="0">
            <a:spAutoFit/>
          </a:bodyPr>
          <a:lstStyle/>
          <a:p>
            <a:r>
              <a:rPr lang="nl-NL" sz="3600" b="1" dirty="0"/>
              <a:t>Eigenschappen grondsoorten</a:t>
            </a:r>
          </a:p>
          <a:p>
            <a:endParaRPr lang="nl-NL" sz="3600" b="1" dirty="0"/>
          </a:p>
          <a:p>
            <a:r>
              <a:rPr lang="nl-NL" sz="3600" b="1" dirty="0"/>
              <a:t>Gesteenten</a:t>
            </a:r>
          </a:p>
        </p:txBody>
      </p:sp>
      <p:pic>
        <p:nvPicPr>
          <p:cNvPr id="2" name="Afbeelding 1">
            <a:extLst>
              <a:ext uri="{FF2B5EF4-FFF2-40B4-BE49-F238E27FC236}">
                <a16:creationId xmlns:a16="http://schemas.microsoft.com/office/drawing/2014/main" id="{74603B28-DAF9-4E8A-A9B1-FB03A6914E86}"/>
              </a:ext>
            </a:extLst>
          </p:cNvPr>
          <p:cNvPicPr>
            <a:picLocks noChangeAspect="1"/>
          </p:cNvPicPr>
          <p:nvPr/>
        </p:nvPicPr>
        <p:blipFill>
          <a:blip r:embed="rId2"/>
          <a:stretch>
            <a:fillRect/>
          </a:stretch>
        </p:blipFill>
        <p:spPr>
          <a:xfrm>
            <a:off x="472927" y="2816078"/>
            <a:ext cx="2952750" cy="2076450"/>
          </a:xfrm>
          <a:prstGeom prst="rect">
            <a:avLst/>
          </a:prstGeom>
        </p:spPr>
      </p:pic>
      <p:pic>
        <p:nvPicPr>
          <p:cNvPr id="3" name="Afbeelding 2">
            <a:extLst>
              <a:ext uri="{FF2B5EF4-FFF2-40B4-BE49-F238E27FC236}">
                <a16:creationId xmlns:a16="http://schemas.microsoft.com/office/drawing/2014/main" id="{0A30E013-DA2C-4D2E-AAA0-DAE89EC2221F}"/>
              </a:ext>
            </a:extLst>
          </p:cNvPr>
          <p:cNvPicPr>
            <a:picLocks noChangeAspect="1"/>
          </p:cNvPicPr>
          <p:nvPr/>
        </p:nvPicPr>
        <p:blipFill>
          <a:blip r:embed="rId3"/>
          <a:stretch>
            <a:fillRect/>
          </a:stretch>
        </p:blipFill>
        <p:spPr>
          <a:xfrm>
            <a:off x="5793304" y="1801753"/>
            <a:ext cx="2200275" cy="1743075"/>
          </a:xfrm>
          <a:prstGeom prst="rect">
            <a:avLst/>
          </a:prstGeom>
        </p:spPr>
      </p:pic>
      <p:pic>
        <p:nvPicPr>
          <p:cNvPr id="4" name="Afbeelding 3">
            <a:extLst>
              <a:ext uri="{FF2B5EF4-FFF2-40B4-BE49-F238E27FC236}">
                <a16:creationId xmlns:a16="http://schemas.microsoft.com/office/drawing/2014/main" id="{06FF0693-E853-428B-B154-28A6A91DF98C}"/>
              </a:ext>
            </a:extLst>
          </p:cNvPr>
          <p:cNvPicPr>
            <a:picLocks noChangeAspect="1"/>
          </p:cNvPicPr>
          <p:nvPr/>
        </p:nvPicPr>
        <p:blipFill>
          <a:blip r:embed="rId4"/>
          <a:stretch>
            <a:fillRect/>
          </a:stretch>
        </p:blipFill>
        <p:spPr>
          <a:xfrm>
            <a:off x="7874517" y="4556383"/>
            <a:ext cx="2609850" cy="1743075"/>
          </a:xfrm>
          <a:prstGeom prst="rect">
            <a:avLst/>
          </a:prstGeom>
        </p:spPr>
      </p:pic>
      <p:pic>
        <p:nvPicPr>
          <p:cNvPr id="6" name="Afbeelding 5">
            <a:extLst>
              <a:ext uri="{FF2B5EF4-FFF2-40B4-BE49-F238E27FC236}">
                <a16:creationId xmlns:a16="http://schemas.microsoft.com/office/drawing/2014/main" id="{13E24B9B-A62E-413E-8E13-144C19460904}"/>
              </a:ext>
            </a:extLst>
          </p:cNvPr>
          <p:cNvPicPr>
            <a:picLocks noChangeAspect="1"/>
          </p:cNvPicPr>
          <p:nvPr/>
        </p:nvPicPr>
        <p:blipFill>
          <a:blip r:embed="rId5"/>
          <a:stretch>
            <a:fillRect/>
          </a:stretch>
        </p:blipFill>
        <p:spPr>
          <a:xfrm>
            <a:off x="8339248" y="1328849"/>
            <a:ext cx="2162175" cy="1733550"/>
          </a:xfrm>
          <a:prstGeom prst="rect">
            <a:avLst/>
          </a:prstGeom>
        </p:spPr>
      </p:pic>
      <p:pic>
        <p:nvPicPr>
          <p:cNvPr id="7" name="Afbeelding 6">
            <a:extLst>
              <a:ext uri="{FF2B5EF4-FFF2-40B4-BE49-F238E27FC236}">
                <a16:creationId xmlns:a16="http://schemas.microsoft.com/office/drawing/2014/main" id="{023FAED6-D2A9-43EA-9AD5-E596DAB072FA}"/>
              </a:ext>
            </a:extLst>
          </p:cNvPr>
          <p:cNvPicPr>
            <a:picLocks noChangeAspect="1"/>
          </p:cNvPicPr>
          <p:nvPr/>
        </p:nvPicPr>
        <p:blipFill>
          <a:blip r:embed="rId6"/>
          <a:stretch>
            <a:fillRect/>
          </a:stretch>
        </p:blipFill>
        <p:spPr>
          <a:xfrm>
            <a:off x="4076723" y="3992192"/>
            <a:ext cx="1952625" cy="2447925"/>
          </a:xfrm>
          <a:prstGeom prst="rect">
            <a:avLst/>
          </a:prstGeom>
        </p:spPr>
      </p:pic>
    </p:spTree>
    <p:extLst>
      <p:ext uri="{BB962C8B-B14F-4D97-AF65-F5344CB8AC3E}">
        <p14:creationId xmlns:p14="http://schemas.microsoft.com/office/powerpoint/2010/main" val="116483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71870" y="648586"/>
            <a:ext cx="9751387" cy="646331"/>
          </a:xfrm>
          <a:prstGeom prst="rect">
            <a:avLst/>
          </a:prstGeom>
          <a:noFill/>
        </p:spPr>
        <p:txBody>
          <a:bodyPr wrap="none" rtlCol="0">
            <a:spAutoFit/>
          </a:bodyPr>
          <a:lstStyle/>
          <a:p>
            <a:r>
              <a:rPr lang="nl-NL" sz="3600" b="1" dirty="0"/>
              <a:t>De verschillende afronding van zandkorrels</a:t>
            </a:r>
          </a:p>
        </p:txBody>
      </p:sp>
      <p:pic>
        <p:nvPicPr>
          <p:cNvPr id="2" name="Afbeelding 1">
            <a:extLst>
              <a:ext uri="{FF2B5EF4-FFF2-40B4-BE49-F238E27FC236}">
                <a16:creationId xmlns:a16="http://schemas.microsoft.com/office/drawing/2014/main" id="{F0849DBB-1CBC-49A6-956B-1AC0DC20A55B}"/>
              </a:ext>
            </a:extLst>
          </p:cNvPr>
          <p:cNvPicPr>
            <a:picLocks noChangeAspect="1"/>
          </p:cNvPicPr>
          <p:nvPr/>
        </p:nvPicPr>
        <p:blipFill>
          <a:blip r:embed="rId2"/>
          <a:stretch>
            <a:fillRect/>
          </a:stretch>
        </p:blipFill>
        <p:spPr>
          <a:xfrm>
            <a:off x="871870" y="1911756"/>
            <a:ext cx="8952579" cy="4159435"/>
          </a:xfrm>
          <a:prstGeom prst="rect">
            <a:avLst/>
          </a:prstGeom>
        </p:spPr>
      </p:pic>
    </p:spTree>
    <p:extLst>
      <p:ext uri="{BB962C8B-B14F-4D97-AF65-F5344CB8AC3E}">
        <p14:creationId xmlns:p14="http://schemas.microsoft.com/office/powerpoint/2010/main" val="3714569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6365845" cy="646331"/>
          </a:xfrm>
          <a:prstGeom prst="rect">
            <a:avLst/>
          </a:prstGeom>
          <a:noFill/>
        </p:spPr>
        <p:txBody>
          <a:bodyPr wrap="none" rtlCol="0">
            <a:spAutoFit/>
          </a:bodyPr>
          <a:lstStyle/>
          <a:p>
            <a:r>
              <a:rPr lang="nl-NL" sz="3600" b="1" dirty="0"/>
              <a:t>Zand onder een microscoop</a:t>
            </a:r>
          </a:p>
        </p:txBody>
      </p:sp>
      <p:pic>
        <p:nvPicPr>
          <p:cNvPr id="2" name="Afbeelding 1">
            <a:extLst>
              <a:ext uri="{FF2B5EF4-FFF2-40B4-BE49-F238E27FC236}">
                <a16:creationId xmlns:a16="http://schemas.microsoft.com/office/drawing/2014/main" id="{4AF9B91E-CF0E-4D64-861B-8A9B3714EA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4157" y="2052083"/>
            <a:ext cx="6263756" cy="4199861"/>
          </a:xfrm>
          <a:prstGeom prst="rect">
            <a:avLst/>
          </a:prstGeom>
        </p:spPr>
      </p:pic>
    </p:spTree>
    <p:extLst>
      <p:ext uri="{BB962C8B-B14F-4D97-AF65-F5344CB8AC3E}">
        <p14:creationId xmlns:p14="http://schemas.microsoft.com/office/powerpoint/2010/main" val="725052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708288" y="954753"/>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B6AA64EE-3004-4526-9DF6-AA80FEC84AE2}"/>
              </a:ext>
            </a:extLst>
          </p:cNvPr>
          <p:cNvSpPr/>
          <p:nvPr/>
        </p:nvSpPr>
        <p:spPr>
          <a:xfrm>
            <a:off x="4304759" y="5672414"/>
            <a:ext cx="1689886" cy="461665"/>
          </a:xfrm>
          <a:prstGeom prst="rect">
            <a:avLst/>
          </a:prstGeom>
        </p:spPr>
        <p:txBody>
          <a:bodyPr wrap="none">
            <a:spAutoFit/>
          </a:bodyPr>
          <a:lstStyle/>
          <a:p>
            <a:pPr algn="ctr">
              <a:spcAft>
                <a:spcPts val="0"/>
              </a:spcAft>
            </a:pPr>
            <a:r>
              <a:rPr lang="nl-NL" sz="2400" b="1" u="sng" dirty="0">
                <a:latin typeface="Arial" panose="020B0604020202020204" pitchFamily="34" charset="0"/>
                <a:ea typeface="Times New Roman" panose="02020603050405020304" pitchFamily="18" charset="0"/>
                <a:cs typeface="Times New Roman" panose="02020603050405020304" pitchFamily="18" charset="0"/>
              </a:rPr>
              <a:t>Boomteelt</a:t>
            </a:r>
            <a:endParaRPr lang="nl-NL" sz="2400" dirty="0">
              <a:effectLst/>
              <a:latin typeface="Times New Roman" panose="02020603050405020304" pitchFamily="18" charset="0"/>
              <a:ea typeface="Times New Roman" panose="02020603050405020304" pitchFamily="18" charset="0"/>
            </a:endParaRPr>
          </a:p>
        </p:txBody>
      </p:sp>
      <p:pic>
        <p:nvPicPr>
          <p:cNvPr id="5" name="lightboxImage" descr="http://www.meegaa.nl/webfotos/producten_zweden.jpg">
            <a:extLst>
              <a:ext uri="{FF2B5EF4-FFF2-40B4-BE49-F238E27FC236}">
                <a16:creationId xmlns:a16="http://schemas.microsoft.com/office/drawing/2014/main" id="{028AC408-BE83-46DE-842A-D0E9C07AC667}"/>
              </a:ext>
            </a:extLst>
          </p:cNvPr>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5722799" y="2359971"/>
            <a:ext cx="4600383" cy="2880525"/>
          </a:xfrm>
          <a:prstGeom prst="rect">
            <a:avLst/>
          </a:prstGeom>
          <a:noFill/>
          <a:ln w="9525">
            <a:noFill/>
            <a:miter lim="800000"/>
            <a:headEnd/>
            <a:tailEnd/>
          </a:ln>
        </p:spPr>
      </p:pic>
      <p:pic>
        <p:nvPicPr>
          <p:cNvPr id="6" name="il_fi" descr="http://bodem-en-landschap.nl/index_bestanden/image006.jpg">
            <a:extLst>
              <a:ext uri="{FF2B5EF4-FFF2-40B4-BE49-F238E27FC236}">
                <a16:creationId xmlns:a16="http://schemas.microsoft.com/office/drawing/2014/main" id="{F530A5EF-D77C-4304-93ED-84B58DFAFE09}"/>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24763" y="2608928"/>
            <a:ext cx="2059200" cy="3746955"/>
          </a:xfrm>
          <a:prstGeom prst="rect">
            <a:avLst/>
          </a:prstGeom>
          <a:noFill/>
          <a:ln w="9525">
            <a:noFill/>
            <a:miter lim="800000"/>
            <a:headEnd/>
            <a:tailEnd/>
          </a:ln>
        </p:spPr>
      </p:pic>
    </p:spTree>
    <p:extLst>
      <p:ext uri="{BB962C8B-B14F-4D97-AF65-F5344CB8AC3E}">
        <p14:creationId xmlns:p14="http://schemas.microsoft.com/office/powerpoint/2010/main" val="1280058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761217" y="564413"/>
            <a:ext cx="6365845" cy="646331"/>
          </a:xfrm>
          <a:prstGeom prst="rect">
            <a:avLst/>
          </a:prstGeom>
          <a:noFill/>
        </p:spPr>
        <p:txBody>
          <a:bodyPr wrap="none" rtlCol="0">
            <a:spAutoFit/>
          </a:bodyPr>
          <a:lstStyle/>
          <a:p>
            <a:r>
              <a:rPr lang="nl-NL" sz="3600" b="1" dirty="0"/>
              <a:t>Zand onder een microscoop</a:t>
            </a:r>
          </a:p>
        </p:txBody>
      </p:sp>
      <p:pic>
        <p:nvPicPr>
          <p:cNvPr id="3" name="Afbeelding 2">
            <a:extLst>
              <a:ext uri="{FF2B5EF4-FFF2-40B4-BE49-F238E27FC236}">
                <a16:creationId xmlns:a16="http://schemas.microsoft.com/office/drawing/2014/main" id="{CBAA7C52-A552-4D18-B149-9127E7DF1B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44140" y="1397604"/>
            <a:ext cx="5126700" cy="5310653"/>
          </a:xfrm>
          <a:prstGeom prst="rect">
            <a:avLst/>
          </a:prstGeom>
        </p:spPr>
      </p:pic>
    </p:spTree>
    <p:extLst>
      <p:ext uri="{BB962C8B-B14F-4D97-AF65-F5344CB8AC3E}">
        <p14:creationId xmlns:p14="http://schemas.microsoft.com/office/powerpoint/2010/main" val="2305044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2877711" cy="646331"/>
          </a:xfrm>
          <a:prstGeom prst="rect">
            <a:avLst/>
          </a:prstGeom>
          <a:noFill/>
        </p:spPr>
        <p:txBody>
          <a:bodyPr wrap="none" rtlCol="0">
            <a:spAutoFit/>
          </a:bodyPr>
          <a:lstStyle/>
          <a:p>
            <a:r>
              <a:rPr lang="nl-NL" sz="3600" b="1" dirty="0"/>
              <a:t>Kleigronden</a:t>
            </a:r>
          </a:p>
        </p:txBody>
      </p:sp>
      <p:pic>
        <p:nvPicPr>
          <p:cNvPr id="2" name="Afbeelding 1">
            <a:extLst>
              <a:ext uri="{FF2B5EF4-FFF2-40B4-BE49-F238E27FC236}">
                <a16:creationId xmlns:a16="http://schemas.microsoft.com/office/drawing/2014/main" id="{38228311-82FC-4018-96E6-34ED92AF8A44}"/>
              </a:ext>
            </a:extLst>
          </p:cNvPr>
          <p:cNvPicPr>
            <a:picLocks noChangeAspect="1"/>
          </p:cNvPicPr>
          <p:nvPr/>
        </p:nvPicPr>
        <p:blipFill>
          <a:blip r:embed="rId2"/>
          <a:stretch>
            <a:fillRect/>
          </a:stretch>
        </p:blipFill>
        <p:spPr>
          <a:xfrm>
            <a:off x="4600575" y="2457450"/>
            <a:ext cx="2990850" cy="1943100"/>
          </a:xfrm>
          <a:prstGeom prst="rect">
            <a:avLst/>
          </a:prstGeom>
        </p:spPr>
      </p:pic>
      <p:pic>
        <p:nvPicPr>
          <p:cNvPr id="3" name="Afbeelding 2">
            <a:extLst>
              <a:ext uri="{FF2B5EF4-FFF2-40B4-BE49-F238E27FC236}">
                <a16:creationId xmlns:a16="http://schemas.microsoft.com/office/drawing/2014/main" id="{D1D72C8D-201D-4AF6-8C46-F98B525E72EC}"/>
              </a:ext>
            </a:extLst>
          </p:cNvPr>
          <p:cNvPicPr>
            <a:picLocks noChangeAspect="1"/>
          </p:cNvPicPr>
          <p:nvPr/>
        </p:nvPicPr>
        <p:blipFill>
          <a:blip r:embed="rId3"/>
          <a:stretch>
            <a:fillRect/>
          </a:stretch>
        </p:blipFill>
        <p:spPr>
          <a:xfrm>
            <a:off x="7989924" y="495300"/>
            <a:ext cx="2400300" cy="1962150"/>
          </a:xfrm>
          <a:prstGeom prst="rect">
            <a:avLst/>
          </a:prstGeom>
        </p:spPr>
      </p:pic>
      <p:pic>
        <p:nvPicPr>
          <p:cNvPr id="4" name="Afbeelding 3">
            <a:extLst>
              <a:ext uri="{FF2B5EF4-FFF2-40B4-BE49-F238E27FC236}">
                <a16:creationId xmlns:a16="http://schemas.microsoft.com/office/drawing/2014/main" id="{31339B08-6209-421A-914D-AB1BC22316DA}"/>
              </a:ext>
            </a:extLst>
          </p:cNvPr>
          <p:cNvPicPr>
            <a:picLocks noChangeAspect="1"/>
          </p:cNvPicPr>
          <p:nvPr/>
        </p:nvPicPr>
        <p:blipFill>
          <a:blip r:embed="rId4"/>
          <a:stretch>
            <a:fillRect/>
          </a:stretch>
        </p:blipFill>
        <p:spPr>
          <a:xfrm>
            <a:off x="975205" y="4512413"/>
            <a:ext cx="2905125" cy="1809750"/>
          </a:xfrm>
          <a:prstGeom prst="rect">
            <a:avLst/>
          </a:prstGeom>
        </p:spPr>
      </p:pic>
      <p:pic>
        <p:nvPicPr>
          <p:cNvPr id="6" name="Afbeelding 5">
            <a:extLst>
              <a:ext uri="{FF2B5EF4-FFF2-40B4-BE49-F238E27FC236}">
                <a16:creationId xmlns:a16="http://schemas.microsoft.com/office/drawing/2014/main" id="{934F0304-3040-4911-9801-8E8E1E9510F7}"/>
              </a:ext>
            </a:extLst>
          </p:cNvPr>
          <p:cNvPicPr>
            <a:picLocks noChangeAspect="1"/>
          </p:cNvPicPr>
          <p:nvPr/>
        </p:nvPicPr>
        <p:blipFill>
          <a:blip r:embed="rId5"/>
          <a:stretch>
            <a:fillRect/>
          </a:stretch>
        </p:blipFill>
        <p:spPr>
          <a:xfrm>
            <a:off x="7989702" y="4593265"/>
            <a:ext cx="2714393" cy="2060723"/>
          </a:xfrm>
          <a:prstGeom prst="rect">
            <a:avLst/>
          </a:prstGeom>
        </p:spPr>
      </p:pic>
      <p:pic>
        <p:nvPicPr>
          <p:cNvPr id="7" name="Afbeelding 6">
            <a:extLst>
              <a:ext uri="{FF2B5EF4-FFF2-40B4-BE49-F238E27FC236}">
                <a16:creationId xmlns:a16="http://schemas.microsoft.com/office/drawing/2014/main" id="{260F7F4A-3CB2-4D1A-9552-2434D3610861}"/>
              </a:ext>
            </a:extLst>
          </p:cNvPr>
          <p:cNvPicPr>
            <a:picLocks noChangeAspect="1"/>
          </p:cNvPicPr>
          <p:nvPr/>
        </p:nvPicPr>
        <p:blipFill>
          <a:blip r:embed="rId6"/>
          <a:stretch>
            <a:fillRect/>
          </a:stretch>
        </p:blipFill>
        <p:spPr>
          <a:xfrm>
            <a:off x="823802" y="2005435"/>
            <a:ext cx="1733550" cy="1924050"/>
          </a:xfrm>
          <a:prstGeom prst="rect">
            <a:avLst/>
          </a:prstGeom>
        </p:spPr>
      </p:pic>
    </p:spTree>
    <p:extLst>
      <p:ext uri="{BB962C8B-B14F-4D97-AF65-F5344CB8AC3E}">
        <p14:creationId xmlns:p14="http://schemas.microsoft.com/office/powerpoint/2010/main" val="16666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2416046" cy="646331"/>
          </a:xfrm>
          <a:prstGeom prst="rect">
            <a:avLst/>
          </a:prstGeom>
          <a:noFill/>
        </p:spPr>
        <p:txBody>
          <a:bodyPr wrap="none" rtlCol="0">
            <a:spAutoFit/>
          </a:bodyPr>
          <a:lstStyle/>
          <a:p>
            <a:r>
              <a:rPr lang="nl-NL" sz="3600" b="1" dirty="0"/>
              <a:t>Hoogveen</a:t>
            </a:r>
          </a:p>
        </p:txBody>
      </p:sp>
      <p:pic>
        <p:nvPicPr>
          <p:cNvPr id="2" name="Afbeelding 1">
            <a:extLst>
              <a:ext uri="{FF2B5EF4-FFF2-40B4-BE49-F238E27FC236}">
                <a16:creationId xmlns:a16="http://schemas.microsoft.com/office/drawing/2014/main" id="{9A89339D-5741-4B27-BE63-51CE832EA01A}"/>
              </a:ext>
            </a:extLst>
          </p:cNvPr>
          <p:cNvPicPr>
            <a:picLocks noChangeAspect="1"/>
          </p:cNvPicPr>
          <p:nvPr/>
        </p:nvPicPr>
        <p:blipFill>
          <a:blip r:embed="rId2"/>
          <a:stretch>
            <a:fillRect/>
          </a:stretch>
        </p:blipFill>
        <p:spPr>
          <a:xfrm>
            <a:off x="4723957" y="3381485"/>
            <a:ext cx="2552700" cy="1685925"/>
          </a:xfrm>
          <a:prstGeom prst="rect">
            <a:avLst/>
          </a:prstGeom>
        </p:spPr>
      </p:pic>
      <p:pic>
        <p:nvPicPr>
          <p:cNvPr id="3" name="Afbeelding 2">
            <a:extLst>
              <a:ext uri="{FF2B5EF4-FFF2-40B4-BE49-F238E27FC236}">
                <a16:creationId xmlns:a16="http://schemas.microsoft.com/office/drawing/2014/main" id="{69807CB6-C9E0-49FC-996A-1A30264AD994}"/>
              </a:ext>
            </a:extLst>
          </p:cNvPr>
          <p:cNvPicPr>
            <a:picLocks noChangeAspect="1"/>
          </p:cNvPicPr>
          <p:nvPr/>
        </p:nvPicPr>
        <p:blipFill>
          <a:blip r:embed="rId3"/>
          <a:stretch>
            <a:fillRect/>
          </a:stretch>
        </p:blipFill>
        <p:spPr>
          <a:xfrm>
            <a:off x="7372350" y="776177"/>
            <a:ext cx="2695575" cy="1695450"/>
          </a:xfrm>
          <a:prstGeom prst="rect">
            <a:avLst/>
          </a:prstGeom>
        </p:spPr>
      </p:pic>
      <p:pic>
        <p:nvPicPr>
          <p:cNvPr id="4" name="Afbeelding 3">
            <a:extLst>
              <a:ext uri="{FF2B5EF4-FFF2-40B4-BE49-F238E27FC236}">
                <a16:creationId xmlns:a16="http://schemas.microsoft.com/office/drawing/2014/main" id="{6294C106-AE96-4051-8E72-ECE9C202B10F}"/>
              </a:ext>
            </a:extLst>
          </p:cNvPr>
          <p:cNvPicPr>
            <a:picLocks noChangeAspect="1"/>
          </p:cNvPicPr>
          <p:nvPr/>
        </p:nvPicPr>
        <p:blipFill>
          <a:blip r:embed="rId4"/>
          <a:stretch>
            <a:fillRect/>
          </a:stretch>
        </p:blipFill>
        <p:spPr>
          <a:xfrm>
            <a:off x="960363" y="4271962"/>
            <a:ext cx="2466975" cy="1704975"/>
          </a:xfrm>
          <a:prstGeom prst="rect">
            <a:avLst/>
          </a:prstGeom>
        </p:spPr>
      </p:pic>
      <p:pic>
        <p:nvPicPr>
          <p:cNvPr id="6" name="Afbeelding 5">
            <a:extLst>
              <a:ext uri="{FF2B5EF4-FFF2-40B4-BE49-F238E27FC236}">
                <a16:creationId xmlns:a16="http://schemas.microsoft.com/office/drawing/2014/main" id="{A1991913-9D39-47FB-B5C4-5CDC738B21C6}"/>
              </a:ext>
            </a:extLst>
          </p:cNvPr>
          <p:cNvPicPr>
            <a:picLocks noChangeAspect="1"/>
          </p:cNvPicPr>
          <p:nvPr/>
        </p:nvPicPr>
        <p:blipFill>
          <a:blip r:embed="rId5"/>
          <a:stretch>
            <a:fillRect/>
          </a:stretch>
        </p:blipFill>
        <p:spPr>
          <a:xfrm>
            <a:off x="1277790" y="1942360"/>
            <a:ext cx="2524125" cy="1809750"/>
          </a:xfrm>
          <a:prstGeom prst="rect">
            <a:avLst/>
          </a:prstGeom>
        </p:spPr>
      </p:pic>
      <p:pic>
        <p:nvPicPr>
          <p:cNvPr id="7" name="Afbeelding 6">
            <a:extLst>
              <a:ext uri="{FF2B5EF4-FFF2-40B4-BE49-F238E27FC236}">
                <a16:creationId xmlns:a16="http://schemas.microsoft.com/office/drawing/2014/main" id="{990555D1-49BA-48B8-AB45-5BD2E65C8895}"/>
              </a:ext>
            </a:extLst>
          </p:cNvPr>
          <p:cNvPicPr>
            <a:picLocks noChangeAspect="1"/>
          </p:cNvPicPr>
          <p:nvPr/>
        </p:nvPicPr>
        <p:blipFill>
          <a:blip r:embed="rId6"/>
          <a:stretch>
            <a:fillRect/>
          </a:stretch>
        </p:blipFill>
        <p:spPr>
          <a:xfrm>
            <a:off x="8390085" y="4224448"/>
            <a:ext cx="1876425" cy="1857375"/>
          </a:xfrm>
          <a:prstGeom prst="rect">
            <a:avLst/>
          </a:prstGeom>
        </p:spPr>
      </p:pic>
    </p:spTree>
    <p:extLst>
      <p:ext uri="{BB962C8B-B14F-4D97-AF65-F5344CB8AC3E}">
        <p14:creationId xmlns:p14="http://schemas.microsoft.com/office/powerpoint/2010/main" val="96676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2313454" cy="646331"/>
          </a:xfrm>
          <a:prstGeom prst="rect">
            <a:avLst/>
          </a:prstGeom>
          <a:noFill/>
        </p:spPr>
        <p:txBody>
          <a:bodyPr wrap="none" rtlCol="0">
            <a:spAutoFit/>
          </a:bodyPr>
          <a:lstStyle/>
          <a:p>
            <a:r>
              <a:rPr lang="nl-NL" sz="3600" b="1" dirty="0"/>
              <a:t>Laagveen</a:t>
            </a:r>
          </a:p>
        </p:txBody>
      </p:sp>
      <p:pic>
        <p:nvPicPr>
          <p:cNvPr id="2" name="Afbeelding 1">
            <a:extLst>
              <a:ext uri="{FF2B5EF4-FFF2-40B4-BE49-F238E27FC236}">
                <a16:creationId xmlns:a16="http://schemas.microsoft.com/office/drawing/2014/main" id="{8B0C426C-4198-4CBB-8C4E-ED3868DE6412}"/>
              </a:ext>
            </a:extLst>
          </p:cNvPr>
          <p:cNvPicPr>
            <a:picLocks noChangeAspect="1"/>
          </p:cNvPicPr>
          <p:nvPr/>
        </p:nvPicPr>
        <p:blipFill>
          <a:blip r:embed="rId2"/>
          <a:stretch>
            <a:fillRect/>
          </a:stretch>
        </p:blipFill>
        <p:spPr>
          <a:xfrm>
            <a:off x="4683863" y="1965694"/>
            <a:ext cx="5886450" cy="4457700"/>
          </a:xfrm>
          <a:prstGeom prst="rect">
            <a:avLst/>
          </a:prstGeom>
        </p:spPr>
      </p:pic>
      <p:pic>
        <p:nvPicPr>
          <p:cNvPr id="3" name="Afbeelding 2">
            <a:extLst>
              <a:ext uri="{FF2B5EF4-FFF2-40B4-BE49-F238E27FC236}">
                <a16:creationId xmlns:a16="http://schemas.microsoft.com/office/drawing/2014/main" id="{C5992D8C-0653-48CF-B2C7-742E3D86066C}"/>
              </a:ext>
            </a:extLst>
          </p:cNvPr>
          <p:cNvPicPr>
            <a:picLocks noChangeAspect="1"/>
          </p:cNvPicPr>
          <p:nvPr/>
        </p:nvPicPr>
        <p:blipFill>
          <a:blip r:embed="rId3"/>
          <a:stretch>
            <a:fillRect/>
          </a:stretch>
        </p:blipFill>
        <p:spPr>
          <a:xfrm>
            <a:off x="177265" y="1603255"/>
            <a:ext cx="2080770" cy="3299683"/>
          </a:xfrm>
          <a:prstGeom prst="rect">
            <a:avLst/>
          </a:prstGeom>
        </p:spPr>
      </p:pic>
      <p:pic>
        <p:nvPicPr>
          <p:cNvPr id="4" name="Afbeelding 3">
            <a:extLst>
              <a:ext uri="{FF2B5EF4-FFF2-40B4-BE49-F238E27FC236}">
                <a16:creationId xmlns:a16="http://schemas.microsoft.com/office/drawing/2014/main" id="{AF09D481-EEC9-4752-A9B5-AD1A4F157C25}"/>
              </a:ext>
            </a:extLst>
          </p:cNvPr>
          <p:cNvPicPr>
            <a:picLocks noChangeAspect="1"/>
          </p:cNvPicPr>
          <p:nvPr/>
        </p:nvPicPr>
        <p:blipFill>
          <a:blip r:embed="rId4"/>
          <a:stretch>
            <a:fillRect/>
          </a:stretch>
        </p:blipFill>
        <p:spPr>
          <a:xfrm>
            <a:off x="2538828" y="4737690"/>
            <a:ext cx="1828800" cy="1333500"/>
          </a:xfrm>
          <a:prstGeom prst="rect">
            <a:avLst/>
          </a:prstGeom>
        </p:spPr>
      </p:pic>
    </p:spTree>
    <p:extLst>
      <p:ext uri="{BB962C8B-B14F-4D97-AF65-F5344CB8AC3E}">
        <p14:creationId xmlns:p14="http://schemas.microsoft.com/office/powerpoint/2010/main" val="3562682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462790" y="534358"/>
            <a:ext cx="6972283" cy="5078313"/>
          </a:xfrm>
          <a:prstGeom prst="rect">
            <a:avLst/>
          </a:prstGeom>
          <a:noFill/>
        </p:spPr>
        <p:txBody>
          <a:bodyPr wrap="square" rtlCol="0">
            <a:spAutoFit/>
          </a:bodyPr>
          <a:lstStyle/>
          <a:p>
            <a:r>
              <a:rPr lang="nl-NL" sz="3600" b="1" dirty="0"/>
              <a:t>Lutum:  klei</a:t>
            </a:r>
          </a:p>
          <a:p>
            <a:pPr marL="285750" indent="-285750">
              <a:buFont typeface="Arial" panose="020B0604020202020204" pitchFamily="34" charset="0"/>
              <a:buChar char="•"/>
            </a:pPr>
            <a:r>
              <a:rPr lang="nl-NL" dirty="0"/>
              <a:t>is een klastisch sedimentair gesteente: is opgebouwd uit zogenaamde fragmenten van verweerd en geërodeerd </a:t>
            </a:r>
            <a:r>
              <a:rPr lang="nl-NL" b="1" dirty="0"/>
              <a:t>gesteente</a:t>
            </a:r>
            <a:r>
              <a:rPr lang="nl-NL" dirty="0"/>
              <a:t>. </a:t>
            </a:r>
          </a:p>
          <a:p>
            <a:pPr marL="285750" indent="-285750">
              <a:buFont typeface="Arial" panose="020B0604020202020204" pitchFamily="34" charset="0"/>
              <a:buChar char="•"/>
            </a:pPr>
            <a:r>
              <a:rPr lang="nl-NL" dirty="0"/>
              <a:t>Deze klasten kunnen door water of wind ver van het oorspronkelijke </a:t>
            </a:r>
            <a:r>
              <a:rPr lang="nl-NL" b="1" dirty="0"/>
              <a:t>gesteente</a:t>
            </a:r>
            <a:r>
              <a:rPr lang="nl-NL" dirty="0"/>
              <a:t> getransporteerd zijn dat voornamelijk bestaat uit lutum, gronddeeltjes kleiner dan 2 µm.</a:t>
            </a:r>
          </a:p>
          <a:p>
            <a:pPr marL="285750" indent="-285750">
              <a:buFont typeface="Arial" panose="020B0604020202020204" pitchFamily="34" charset="0"/>
              <a:buChar char="•"/>
            </a:pPr>
            <a:endParaRPr lang="nl-NL" sz="3600" b="1" dirty="0"/>
          </a:p>
          <a:p>
            <a:r>
              <a:rPr lang="nl-NL" sz="2400" b="1" dirty="0"/>
              <a:t>Eigenschappen:</a:t>
            </a:r>
          </a:p>
          <a:p>
            <a:pPr marL="571500" indent="-571500">
              <a:buFont typeface="Arial" panose="020B0604020202020204" pitchFamily="34" charset="0"/>
              <a:buChar char="•"/>
            </a:pPr>
            <a:r>
              <a:rPr lang="nl-NL" sz="2200" dirty="0"/>
              <a:t>Niet goed doorlatend</a:t>
            </a:r>
          </a:p>
          <a:p>
            <a:pPr marL="571500" indent="-571500">
              <a:buFont typeface="Arial" panose="020B0604020202020204" pitchFamily="34" charset="0"/>
              <a:buChar char="•"/>
            </a:pPr>
            <a:r>
              <a:rPr lang="nl-NL" sz="2200" dirty="0"/>
              <a:t>Vochtbindend</a:t>
            </a:r>
          </a:p>
          <a:p>
            <a:pPr marL="571500" indent="-571500">
              <a:buFont typeface="Arial" panose="020B0604020202020204" pitchFamily="34" charset="0"/>
              <a:buChar char="•"/>
            </a:pPr>
            <a:r>
              <a:rPr lang="nl-NL" sz="2200" dirty="0"/>
              <a:t>Zwel en krimp</a:t>
            </a:r>
          </a:p>
          <a:p>
            <a:pPr marL="571500" indent="-571500">
              <a:buFont typeface="Arial" panose="020B0604020202020204" pitchFamily="34" charset="0"/>
              <a:buChar char="•"/>
            </a:pPr>
            <a:r>
              <a:rPr lang="nl-NL" sz="2200" dirty="0"/>
              <a:t>Chemisch vruchtbaar</a:t>
            </a:r>
          </a:p>
          <a:p>
            <a:pPr marL="571500" indent="-571500">
              <a:buFont typeface="Arial" panose="020B0604020202020204" pitchFamily="34" charset="0"/>
              <a:buChar char="•"/>
            </a:pPr>
            <a:r>
              <a:rPr lang="nl-NL" sz="2200" dirty="0"/>
              <a:t>Vervormbaar</a:t>
            </a:r>
          </a:p>
        </p:txBody>
      </p:sp>
      <p:pic>
        <p:nvPicPr>
          <p:cNvPr id="2" name="Afbeelding 1">
            <a:extLst>
              <a:ext uri="{FF2B5EF4-FFF2-40B4-BE49-F238E27FC236}">
                <a16:creationId xmlns:a16="http://schemas.microsoft.com/office/drawing/2014/main" id="{E627BA4C-33F2-469E-BB49-751BD3FF7CCD}"/>
              </a:ext>
            </a:extLst>
          </p:cNvPr>
          <p:cNvPicPr>
            <a:picLocks noChangeAspect="1"/>
          </p:cNvPicPr>
          <p:nvPr/>
        </p:nvPicPr>
        <p:blipFill>
          <a:blip r:embed="rId2"/>
          <a:stretch>
            <a:fillRect/>
          </a:stretch>
        </p:blipFill>
        <p:spPr>
          <a:xfrm>
            <a:off x="7738270" y="946516"/>
            <a:ext cx="3315276" cy="148986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 name="Afbeelding 2">
            <a:extLst>
              <a:ext uri="{FF2B5EF4-FFF2-40B4-BE49-F238E27FC236}">
                <a16:creationId xmlns:a16="http://schemas.microsoft.com/office/drawing/2014/main" id="{28B8163B-A39B-4A78-B833-0F45C4391C25}"/>
              </a:ext>
            </a:extLst>
          </p:cNvPr>
          <p:cNvPicPr>
            <a:picLocks noChangeAspect="1"/>
          </p:cNvPicPr>
          <p:nvPr/>
        </p:nvPicPr>
        <p:blipFill>
          <a:blip r:embed="rId3"/>
          <a:stretch>
            <a:fillRect/>
          </a:stretch>
        </p:blipFill>
        <p:spPr>
          <a:xfrm>
            <a:off x="4411256" y="3760559"/>
            <a:ext cx="2699355" cy="185211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Afbeelding 3">
            <a:extLst>
              <a:ext uri="{FF2B5EF4-FFF2-40B4-BE49-F238E27FC236}">
                <a16:creationId xmlns:a16="http://schemas.microsoft.com/office/drawing/2014/main" id="{D7EFE6DE-BDFA-4F07-88F6-099C556A39FD}"/>
              </a:ext>
            </a:extLst>
          </p:cNvPr>
          <p:cNvPicPr>
            <a:picLocks noChangeAspect="1"/>
          </p:cNvPicPr>
          <p:nvPr/>
        </p:nvPicPr>
        <p:blipFill>
          <a:blip r:embed="rId4"/>
          <a:stretch>
            <a:fillRect/>
          </a:stretch>
        </p:blipFill>
        <p:spPr>
          <a:xfrm>
            <a:off x="7738270" y="4501680"/>
            <a:ext cx="2942626" cy="222198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03642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1000"/>
                                        <p:tgtEl>
                                          <p:spTgt spid="5">
                                            <p:txEl>
                                              <p:pRg st="5" end="5"/>
                                            </p:txEl>
                                          </p:spTgt>
                                        </p:tgtEl>
                                      </p:cBhvr>
                                    </p:animEffect>
                                    <p:anim calcmode="lin" valueType="num">
                                      <p:cBhvr>
                                        <p:cTn id="2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1000"/>
                                        <p:tgtEl>
                                          <p:spTgt spid="5">
                                            <p:txEl>
                                              <p:pRg st="6" end="6"/>
                                            </p:txEl>
                                          </p:spTgt>
                                        </p:tgtEl>
                                      </p:cBhvr>
                                    </p:animEffect>
                                    <p:anim calcmode="lin" valueType="num">
                                      <p:cBhvr>
                                        <p:cTn id="3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1000"/>
                                        <p:tgtEl>
                                          <p:spTgt spid="5">
                                            <p:txEl>
                                              <p:pRg st="7" end="7"/>
                                            </p:txEl>
                                          </p:spTgt>
                                        </p:tgtEl>
                                      </p:cBhvr>
                                    </p:animEffect>
                                    <p:anim calcmode="lin" valueType="num">
                                      <p:cBhvr>
                                        <p:cTn id="43"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Effect transition="in" filter="fade">
                                      <p:cBhvr>
                                        <p:cTn id="49" dur="1000"/>
                                        <p:tgtEl>
                                          <p:spTgt spid="5">
                                            <p:txEl>
                                              <p:pRg st="8" end="8"/>
                                            </p:txEl>
                                          </p:spTgt>
                                        </p:tgtEl>
                                      </p:cBhvr>
                                    </p:animEffect>
                                    <p:anim calcmode="lin" valueType="num">
                                      <p:cBhvr>
                                        <p:cTn id="50"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9" end="9"/>
                                            </p:txEl>
                                          </p:spTgt>
                                        </p:tgtEl>
                                        <p:attrNameLst>
                                          <p:attrName>style.visibility</p:attrName>
                                        </p:attrNameLst>
                                      </p:cBhvr>
                                      <p:to>
                                        <p:strVal val="visible"/>
                                      </p:to>
                                    </p:set>
                                    <p:animEffect transition="in" filter="fade">
                                      <p:cBhvr>
                                        <p:cTn id="56" dur="1000"/>
                                        <p:tgtEl>
                                          <p:spTgt spid="5">
                                            <p:txEl>
                                              <p:pRg st="9" end="9"/>
                                            </p:txEl>
                                          </p:spTgt>
                                        </p:tgtEl>
                                      </p:cBhvr>
                                    </p:animEffect>
                                    <p:anim calcmode="lin" valueType="num">
                                      <p:cBhvr>
                                        <p:cTn id="57"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pic>
        <p:nvPicPr>
          <p:cNvPr id="2" name="Afbeelding 1">
            <a:extLst>
              <a:ext uri="{FF2B5EF4-FFF2-40B4-BE49-F238E27FC236}">
                <a16:creationId xmlns:a16="http://schemas.microsoft.com/office/drawing/2014/main" id="{42D70C01-B1BB-4677-8173-95BFA529F0BE}"/>
              </a:ext>
            </a:extLst>
          </p:cNvPr>
          <p:cNvPicPr>
            <a:picLocks noChangeAspect="1"/>
          </p:cNvPicPr>
          <p:nvPr/>
        </p:nvPicPr>
        <p:blipFill>
          <a:blip r:embed="rId2"/>
          <a:stretch>
            <a:fillRect/>
          </a:stretch>
        </p:blipFill>
        <p:spPr>
          <a:xfrm>
            <a:off x="2660853" y="1489947"/>
            <a:ext cx="6870294" cy="4944928"/>
          </a:xfrm>
          <a:prstGeom prst="rect">
            <a:avLst/>
          </a:prstGeom>
        </p:spPr>
      </p:pic>
    </p:spTree>
    <p:extLst>
      <p:ext uri="{BB962C8B-B14F-4D97-AF65-F5344CB8AC3E}">
        <p14:creationId xmlns:p14="http://schemas.microsoft.com/office/powerpoint/2010/main" val="3545602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7725385" cy="646331"/>
          </a:xfrm>
          <a:prstGeom prst="rect">
            <a:avLst/>
          </a:prstGeom>
          <a:noFill/>
        </p:spPr>
        <p:txBody>
          <a:bodyPr wrap="none" rtlCol="0">
            <a:spAutoFit/>
          </a:bodyPr>
          <a:lstStyle/>
          <a:p>
            <a:r>
              <a:rPr lang="nl-NL" sz="3600" b="1" dirty="0"/>
              <a:t>Vaste bestanddelen van de bodem</a:t>
            </a:r>
          </a:p>
        </p:txBody>
      </p:sp>
      <p:pic>
        <p:nvPicPr>
          <p:cNvPr id="6" name="Afbeelding 5">
            <a:extLst>
              <a:ext uri="{FF2B5EF4-FFF2-40B4-BE49-F238E27FC236}">
                <a16:creationId xmlns:a16="http://schemas.microsoft.com/office/drawing/2014/main" id="{47394DDE-BEAB-4E88-820B-972D4B2CD339}"/>
              </a:ext>
            </a:extLst>
          </p:cNvPr>
          <p:cNvPicPr>
            <a:picLocks noChangeAspect="1"/>
          </p:cNvPicPr>
          <p:nvPr/>
        </p:nvPicPr>
        <p:blipFill>
          <a:blip r:embed="rId2"/>
          <a:stretch>
            <a:fillRect/>
          </a:stretch>
        </p:blipFill>
        <p:spPr>
          <a:xfrm>
            <a:off x="380345" y="2785731"/>
            <a:ext cx="10112771" cy="2660022"/>
          </a:xfrm>
          <a:prstGeom prst="rect">
            <a:avLst/>
          </a:prstGeom>
        </p:spPr>
      </p:pic>
    </p:spTree>
    <p:extLst>
      <p:ext uri="{BB962C8B-B14F-4D97-AF65-F5344CB8AC3E}">
        <p14:creationId xmlns:p14="http://schemas.microsoft.com/office/powerpoint/2010/main" val="706948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ndertitel 3">
            <a:extLst>
              <a:ext uri="{FF2B5EF4-FFF2-40B4-BE49-F238E27FC236}">
                <a16:creationId xmlns:a16="http://schemas.microsoft.com/office/drawing/2014/main" id="{26B9BE16-785F-4517-BEEF-376D94A43FDA}"/>
              </a:ext>
            </a:extLst>
          </p:cNvPr>
          <p:cNvSpPr>
            <a:spLocks noGrp="1"/>
          </p:cNvSpPr>
          <p:nvPr>
            <p:ph type="subTitle" idx="1"/>
          </p:nvPr>
        </p:nvSpPr>
        <p:spPr>
          <a:xfrm>
            <a:off x="773164" y="381684"/>
            <a:ext cx="8280000" cy="720000"/>
          </a:xfrm>
        </p:spPr>
        <p:txBody>
          <a:bodyPr/>
          <a:lstStyle/>
          <a:p>
            <a:r>
              <a:rPr lang="nl-NL" sz="3000" b="1" dirty="0">
                <a:solidFill>
                  <a:schemeClr val="tx1"/>
                </a:solidFill>
              </a:rPr>
              <a:t>Substraat</a:t>
            </a:r>
            <a:endParaRPr lang="nl-NL" sz="3000" dirty="0">
              <a:solidFill>
                <a:schemeClr val="tx1"/>
              </a:solidFill>
            </a:endParaRPr>
          </a:p>
        </p:txBody>
      </p:sp>
      <p:pic>
        <p:nvPicPr>
          <p:cNvPr id="7" name="Afbeelding 6">
            <a:extLst>
              <a:ext uri="{FF2B5EF4-FFF2-40B4-BE49-F238E27FC236}">
                <a16:creationId xmlns:a16="http://schemas.microsoft.com/office/drawing/2014/main" id="{FF7D50AB-D340-4BDA-816D-C2C622565D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25872" y="1914625"/>
            <a:ext cx="7275328" cy="4271752"/>
          </a:xfrm>
          <a:prstGeom prst="rect">
            <a:avLst/>
          </a:prstGeom>
        </p:spPr>
      </p:pic>
    </p:spTree>
    <p:extLst>
      <p:ext uri="{BB962C8B-B14F-4D97-AF65-F5344CB8AC3E}">
        <p14:creationId xmlns:p14="http://schemas.microsoft.com/office/powerpoint/2010/main" val="855673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4897495" cy="1384995"/>
          </a:xfrm>
          <a:prstGeom prst="rect">
            <a:avLst/>
          </a:prstGeom>
          <a:noFill/>
        </p:spPr>
        <p:txBody>
          <a:bodyPr wrap="none" rtlCol="0">
            <a:spAutoFit/>
          </a:bodyPr>
          <a:lstStyle/>
          <a:p>
            <a:r>
              <a:rPr lang="nl-NL" sz="3600" b="1" dirty="0" err="1"/>
              <a:t>Silt</a:t>
            </a:r>
            <a:endParaRPr lang="nl-NL" sz="3600" b="1" dirty="0"/>
          </a:p>
          <a:p>
            <a:pPr marL="342900" indent="-342900">
              <a:buFont typeface="Arial" panose="020B0604020202020204" pitchFamily="34" charset="0"/>
              <a:buChar char="•"/>
            </a:pPr>
            <a:endParaRPr lang="nl-NL" sz="2400" dirty="0"/>
          </a:p>
          <a:p>
            <a:pPr marL="342900" indent="-342900">
              <a:buFont typeface="Arial" panose="020B0604020202020204" pitchFamily="34" charset="0"/>
              <a:buChar char="•"/>
            </a:pPr>
            <a:r>
              <a:rPr lang="nl-NL" sz="2400" dirty="0"/>
              <a:t>Fijn zand en grote lutumdeeltjes</a:t>
            </a:r>
          </a:p>
        </p:txBody>
      </p:sp>
      <p:pic>
        <p:nvPicPr>
          <p:cNvPr id="2" name="Afbeelding 1">
            <a:extLst>
              <a:ext uri="{FF2B5EF4-FFF2-40B4-BE49-F238E27FC236}">
                <a16:creationId xmlns:a16="http://schemas.microsoft.com/office/drawing/2014/main" id="{F4C100EC-4C1A-48FD-9B67-779B6FBCF155}"/>
              </a:ext>
            </a:extLst>
          </p:cNvPr>
          <p:cNvPicPr>
            <a:picLocks noChangeAspect="1"/>
          </p:cNvPicPr>
          <p:nvPr/>
        </p:nvPicPr>
        <p:blipFill>
          <a:blip r:embed="rId2"/>
          <a:stretch>
            <a:fillRect/>
          </a:stretch>
        </p:blipFill>
        <p:spPr>
          <a:xfrm rot="21036844">
            <a:off x="586756" y="2914925"/>
            <a:ext cx="2636588" cy="2648794"/>
          </a:xfrm>
          <a:prstGeom prst="rect">
            <a:avLst/>
          </a:prstGeom>
        </p:spPr>
      </p:pic>
      <p:pic>
        <p:nvPicPr>
          <p:cNvPr id="3" name="Afbeelding 2">
            <a:extLst>
              <a:ext uri="{FF2B5EF4-FFF2-40B4-BE49-F238E27FC236}">
                <a16:creationId xmlns:a16="http://schemas.microsoft.com/office/drawing/2014/main" id="{F097948A-4010-4B41-9502-5E99049C884F}"/>
              </a:ext>
            </a:extLst>
          </p:cNvPr>
          <p:cNvPicPr>
            <a:picLocks noChangeAspect="1"/>
          </p:cNvPicPr>
          <p:nvPr/>
        </p:nvPicPr>
        <p:blipFill>
          <a:blip r:embed="rId3"/>
          <a:stretch>
            <a:fillRect/>
          </a:stretch>
        </p:blipFill>
        <p:spPr>
          <a:xfrm rot="20945312">
            <a:off x="7454040" y="649354"/>
            <a:ext cx="3498255" cy="2470886"/>
          </a:xfrm>
          <a:prstGeom prst="rect">
            <a:avLst/>
          </a:prstGeom>
        </p:spPr>
      </p:pic>
      <p:pic>
        <p:nvPicPr>
          <p:cNvPr id="4" name="Afbeelding 3">
            <a:extLst>
              <a:ext uri="{FF2B5EF4-FFF2-40B4-BE49-F238E27FC236}">
                <a16:creationId xmlns:a16="http://schemas.microsoft.com/office/drawing/2014/main" id="{E76FAEF1-43A0-4221-A658-E1DB1220EC45}"/>
              </a:ext>
            </a:extLst>
          </p:cNvPr>
          <p:cNvPicPr>
            <a:picLocks noChangeAspect="1"/>
          </p:cNvPicPr>
          <p:nvPr/>
        </p:nvPicPr>
        <p:blipFill>
          <a:blip r:embed="rId4"/>
          <a:stretch>
            <a:fillRect/>
          </a:stretch>
        </p:blipFill>
        <p:spPr>
          <a:xfrm rot="556979">
            <a:off x="4323235" y="3399301"/>
            <a:ext cx="3878005" cy="2595056"/>
          </a:xfrm>
          <a:prstGeom prst="rect">
            <a:avLst/>
          </a:prstGeom>
        </p:spPr>
      </p:pic>
    </p:spTree>
    <p:extLst>
      <p:ext uri="{BB962C8B-B14F-4D97-AF65-F5344CB8AC3E}">
        <p14:creationId xmlns:p14="http://schemas.microsoft.com/office/powerpoint/2010/main" val="1992286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2627642" cy="1569660"/>
          </a:xfrm>
          <a:prstGeom prst="rect">
            <a:avLst/>
          </a:prstGeom>
          <a:noFill/>
        </p:spPr>
        <p:txBody>
          <a:bodyPr wrap="none" rtlCol="0">
            <a:spAutoFit/>
          </a:bodyPr>
          <a:lstStyle/>
          <a:p>
            <a:r>
              <a:rPr lang="nl-NL" sz="3600" b="1" dirty="0"/>
              <a:t>Zand</a:t>
            </a:r>
          </a:p>
          <a:p>
            <a:endParaRPr lang="nl-NL" sz="3600" b="1" dirty="0"/>
          </a:p>
          <a:p>
            <a:pPr marL="571500" indent="-571500">
              <a:buFont typeface="Arial" panose="020B0604020202020204" pitchFamily="34" charset="0"/>
              <a:buChar char="•"/>
            </a:pPr>
            <a:r>
              <a:rPr lang="nl-NL" sz="2400" dirty="0"/>
              <a:t>Kwartskorrels</a:t>
            </a:r>
          </a:p>
        </p:txBody>
      </p:sp>
      <p:pic>
        <p:nvPicPr>
          <p:cNvPr id="2" name="Afbeelding 1">
            <a:extLst>
              <a:ext uri="{FF2B5EF4-FFF2-40B4-BE49-F238E27FC236}">
                <a16:creationId xmlns:a16="http://schemas.microsoft.com/office/drawing/2014/main" id="{929CE33F-2625-449E-BA4B-593A007828DA}"/>
              </a:ext>
            </a:extLst>
          </p:cNvPr>
          <p:cNvPicPr>
            <a:picLocks noChangeAspect="1"/>
          </p:cNvPicPr>
          <p:nvPr/>
        </p:nvPicPr>
        <p:blipFill>
          <a:blip r:embed="rId2"/>
          <a:stretch>
            <a:fillRect/>
          </a:stretch>
        </p:blipFill>
        <p:spPr>
          <a:xfrm>
            <a:off x="1147683" y="2576512"/>
            <a:ext cx="2514600" cy="1704975"/>
          </a:xfrm>
          <a:prstGeom prst="rect">
            <a:avLst/>
          </a:prstGeom>
        </p:spPr>
      </p:pic>
      <p:pic>
        <p:nvPicPr>
          <p:cNvPr id="3" name="Afbeelding 2">
            <a:extLst>
              <a:ext uri="{FF2B5EF4-FFF2-40B4-BE49-F238E27FC236}">
                <a16:creationId xmlns:a16="http://schemas.microsoft.com/office/drawing/2014/main" id="{71095DF0-552C-4503-8E71-62717BC2FC2D}"/>
              </a:ext>
            </a:extLst>
          </p:cNvPr>
          <p:cNvPicPr>
            <a:picLocks noChangeAspect="1"/>
          </p:cNvPicPr>
          <p:nvPr/>
        </p:nvPicPr>
        <p:blipFill>
          <a:blip r:embed="rId3"/>
          <a:stretch>
            <a:fillRect/>
          </a:stretch>
        </p:blipFill>
        <p:spPr>
          <a:xfrm>
            <a:off x="6935529" y="1493349"/>
            <a:ext cx="2552700" cy="1704975"/>
          </a:xfrm>
          <a:prstGeom prst="rect">
            <a:avLst/>
          </a:prstGeom>
        </p:spPr>
      </p:pic>
      <p:pic>
        <p:nvPicPr>
          <p:cNvPr id="4" name="Afbeelding 3">
            <a:extLst>
              <a:ext uri="{FF2B5EF4-FFF2-40B4-BE49-F238E27FC236}">
                <a16:creationId xmlns:a16="http://schemas.microsoft.com/office/drawing/2014/main" id="{CF913D2F-925E-42EA-B265-EA96358A0D2C}"/>
              </a:ext>
            </a:extLst>
          </p:cNvPr>
          <p:cNvPicPr>
            <a:picLocks noChangeAspect="1"/>
          </p:cNvPicPr>
          <p:nvPr/>
        </p:nvPicPr>
        <p:blipFill>
          <a:blip r:embed="rId4"/>
          <a:stretch>
            <a:fillRect/>
          </a:stretch>
        </p:blipFill>
        <p:spPr>
          <a:xfrm>
            <a:off x="7815816" y="4132188"/>
            <a:ext cx="2742314" cy="1921697"/>
          </a:xfrm>
          <a:prstGeom prst="rect">
            <a:avLst/>
          </a:prstGeom>
        </p:spPr>
      </p:pic>
      <p:pic>
        <p:nvPicPr>
          <p:cNvPr id="6" name="Afbeelding 5">
            <a:extLst>
              <a:ext uri="{FF2B5EF4-FFF2-40B4-BE49-F238E27FC236}">
                <a16:creationId xmlns:a16="http://schemas.microsoft.com/office/drawing/2014/main" id="{866ECC23-4AAE-4A2A-85FB-E1768FD87BB3}"/>
              </a:ext>
            </a:extLst>
          </p:cNvPr>
          <p:cNvPicPr>
            <a:picLocks noChangeAspect="1"/>
          </p:cNvPicPr>
          <p:nvPr/>
        </p:nvPicPr>
        <p:blipFill>
          <a:blip r:embed="rId5"/>
          <a:stretch>
            <a:fillRect/>
          </a:stretch>
        </p:blipFill>
        <p:spPr>
          <a:xfrm>
            <a:off x="4055213" y="4512164"/>
            <a:ext cx="2552700" cy="1790700"/>
          </a:xfrm>
          <a:prstGeom prst="rect">
            <a:avLst/>
          </a:prstGeom>
        </p:spPr>
      </p:pic>
    </p:spTree>
    <p:extLst>
      <p:ext uri="{BB962C8B-B14F-4D97-AF65-F5344CB8AC3E}">
        <p14:creationId xmlns:p14="http://schemas.microsoft.com/office/powerpoint/2010/main" val="834043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708288" y="954753"/>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B6AA64EE-3004-4526-9DF6-AA80FEC84AE2}"/>
              </a:ext>
            </a:extLst>
          </p:cNvPr>
          <p:cNvSpPr/>
          <p:nvPr/>
        </p:nvSpPr>
        <p:spPr>
          <a:xfrm>
            <a:off x="4304759" y="5672414"/>
            <a:ext cx="1689886" cy="461665"/>
          </a:xfrm>
          <a:prstGeom prst="rect">
            <a:avLst/>
          </a:prstGeom>
        </p:spPr>
        <p:txBody>
          <a:bodyPr wrap="none">
            <a:spAutoFit/>
          </a:bodyPr>
          <a:lstStyle/>
          <a:p>
            <a:pPr algn="ctr">
              <a:spcAft>
                <a:spcPts val="0"/>
              </a:spcAft>
            </a:pPr>
            <a:r>
              <a:rPr lang="nl-NL" sz="2400" b="1" u="sng" dirty="0">
                <a:latin typeface="Arial" panose="020B0604020202020204" pitchFamily="34" charset="0"/>
                <a:ea typeface="Times New Roman" panose="02020603050405020304" pitchFamily="18" charset="0"/>
                <a:cs typeface="Times New Roman" panose="02020603050405020304" pitchFamily="18" charset="0"/>
              </a:rPr>
              <a:t>Boomteelt</a:t>
            </a:r>
            <a:endParaRPr lang="nl-NL" sz="2400" dirty="0">
              <a:effectLst/>
              <a:latin typeface="Times New Roman" panose="02020603050405020304" pitchFamily="18" charset="0"/>
              <a:ea typeface="Times New Roman" panose="02020603050405020304" pitchFamily="18" charset="0"/>
            </a:endParaRPr>
          </a:p>
        </p:txBody>
      </p:sp>
      <p:pic>
        <p:nvPicPr>
          <p:cNvPr id="4" name="Afbeelding 3">
            <a:extLst>
              <a:ext uri="{FF2B5EF4-FFF2-40B4-BE49-F238E27FC236}">
                <a16:creationId xmlns:a16="http://schemas.microsoft.com/office/drawing/2014/main" id="{83CFE3F5-F98A-4582-ABE6-A613F9BB69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27387" y="1928405"/>
            <a:ext cx="5065713" cy="3490356"/>
          </a:xfrm>
          <a:prstGeom prst="rect">
            <a:avLst/>
          </a:prstGeom>
        </p:spPr>
      </p:pic>
    </p:spTree>
    <p:extLst>
      <p:ext uri="{BB962C8B-B14F-4D97-AF65-F5344CB8AC3E}">
        <p14:creationId xmlns:p14="http://schemas.microsoft.com/office/powerpoint/2010/main" val="4016705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4464684" cy="3046988"/>
          </a:xfrm>
          <a:prstGeom prst="rect">
            <a:avLst/>
          </a:prstGeom>
          <a:noFill/>
        </p:spPr>
        <p:txBody>
          <a:bodyPr wrap="none" rtlCol="0">
            <a:spAutoFit/>
          </a:bodyPr>
          <a:lstStyle/>
          <a:p>
            <a:r>
              <a:rPr lang="nl-NL" sz="3600" b="1" dirty="0"/>
              <a:t>Eigenschap zand</a:t>
            </a:r>
          </a:p>
          <a:p>
            <a:endParaRPr lang="nl-NL" sz="3600" b="1" dirty="0"/>
          </a:p>
          <a:p>
            <a:pPr marL="571500" indent="-571500">
              <a:buFont typeface="Arial" panose="020B0604020202020204" pitchFamily="34" charset="0"/>
              <a:buChar char="•"/>
            </a:pPr>
            <a:r>
              <a:rPr lang="nl-NL" sz="2400" dirty="0"/>
              <a:t>Goed doorlatend</a:t>
            </a:r>
          </a:p>
          <a:p>
            <a:pPr marL="571500" indent="-571500">
              <a:buFont typeface="Arial" panose="020B0604020202020204" pitchFamily="34" charset="0"/>
              <a:buChar char="•"/>
            </a:pPr>
            <a:r>
              <a:rPr lang="nl-NL" sz="2400" dirty="0"/>
              <a:t>Geen vruchtbaarheid</a:t>
            </a:r>
          </a:p>
          <a:p>
            <a:pPr marL="571500" indent="-571500">
              <a:buFont typeface="Arial" panose="020B0604020202020204" pitchFamily="34" charset="0"/>
              <a:buChar char="•"/>
            </a:pPr>
            <a:r>
              <a:rPr lang="nl-NL" sz="2400" dirty="0"/>
              <a:t>Geen bindingsmogelijkheid</a:t>
            </a:r>
          </a:p>
          <a:p>
            <a:pPr marL="571500" indent="-571500">
              <a:buFont typeface="Arial" panose="020B0604020202020204" pitchFamily="34" charset="0"/>
              <a:buChar char="•"/>
            </a:pPr>
            <a:r>
              <a:rPr lang="nl-NL" sz="2400" dirty="0"/>
              <a:t>Weinig vervormbaar</a:t>
            </a:r>
          </a:p>
          <a:p>
            <a:pPr marL="571500" indent="-571500">
              <a:buFont typeface="Arial" panose="020B0604020202020204" pitchFamily="34" charset="0"/>
              <a:buChar char="•"/>
            </a:pPr>
            <a:r>
              <a:rPr lang="nl-NL" sz="2400" dirty="0"/>
              <a:t>Weinig capillaire opstijging</a:t>
            </a:r>
          </a:p>
        </p:txBody>
      </p:sp>
      <p:pic>
        <p:nvPicPr>
          <p:cNvPr id="2" name="Afbeelding 1">
            <a:extLst>
              <a:ext uri="{FF2B5EF4-FFF2-40B4-BE49-F238E27FC236}">
                <a16:creationId xmlns:a16="http://schemas.microsoft.com/office/drawing/2014/main" id="{A2BE55B1-DEC4-45F7-8E66-0BAF547416B9}"/>
              </a:ext>
            </a:extLst>
          </p:cNvPr>
          <p:cNvPicPr>
            <a:picLocks noChangeAspect="1"/>
          </p:cNvPicPr>
          <p:nvPr/>
        </p:nvPicPr>
        <p:blipFill>
          <a:blip r:embed="rId2"/>
          <a:stretch>
            <a:fillRect/>
          </a:stretch>
        </p:blipFill>
        <p:spPr>
          <a:xfrm>
            <a:off x="2526879" y="4013222"/>
            <a:ext cx="3569121" cy="2613608"/>
          </a:xfrm>
          <a:prstGeom prst="rect">
            <a:avLst/>
          </a:prstGeom>
        </p:spPr>
      </p:pic>
      <p:pic>
        <p:nvPicPr>
          <p:cNvPr id="3" name="Afbeelding 2">
            <a:extLst>
              <a:ext uri="{FF2B5EF4-FFF2-40B4-BE49-F238E27FC236}">
                <a16:creationId xmlns:a16="http://schemas.microsoft.com/office/drawing/2014/main" id="{65569F9C-84DF-4980-BDF7-5A1C92127F46}"/>
              </a:ext>
            </a:extLst>
          </p:cNvPr>
          <p:cNvPicPr>
            <a:picLocks noChangeAspect="1"/>
          </p:cNvPicPr>
          <p:nvPr/>
        </p:nvPicPr>
        <p:blipFill>
          <a:blip r:embed="rId3"/>
          <a:stretch>
            <a:fillRect/>
          </a:stretch>
        </p:blipFill>
        <p:spPr>
          <a:xfrm>
            <a:off x="7191142" y="966234"/>
            <a:ext cx="3128896" cy="3046988"/>
          </a:xfrm>
          <a:prstGeom prst="rect">
            <a:avLst/>
          </a:prstGeom>
        </p:spPr>
      </p:pic>
    </p:spTree>
    <p:extLst>
      <p:ext uri="{BB962C8B-B14F-4D97-AF65-F5344CB8AC3E}">
        <p14:creationId xmlns:p14="http://schemas.microsoft.com/office/powerpoint/2010/main" val="100546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1000"/>
                                        <p:tgtEl>
                                          <p:spTgt spid="5">
                                            <p:txEl>
                                              <p:pRg st="3" end="3"/>
                                            </p:txEl>
                                          </p:spTgt>
                                        </p:tgtEl>
                                      </p:cBhvr>
                                    </p:animEffect>
                                    <p:anim calcmode="lin" valueType="num">
                                      <p:cBhvr>
                                        <p:cTn id="1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1000"/>
                                        <p:tgtEl>
                                          <p:spTgt spid="5">
                                            <p:txEl>
                                              <p:pRg st="5" end="5"/>
                                            </p:txEl>
                                          </p:spTgt>
                                        </p:tgtEl>
                                      </p:cBhvr>
                                    </p:animEffect>
                                    <p:anim calcmode="lin" valueType="num">
                                      <p:cBhvr>
                                        <p:cTn id="2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1000"/>
                                        <p:tgtEl>
                                          <p:spTgt spid="5">
                                            <p:txEl>
                                              <p:pRg st="6" end="6"/>
                                            </p:txEl>
                                          </p:spTgt>
                                        </p:tgtEl>
                                      </p:cBhvr>
                                    </p:animEffect>
                                    <p:anim calcmode="lin" valueType="num">
                                      <p:cBhvr>
                                        <p:cTn id="3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79277" y="351139"/>
            <a:ext cx="3698448" cy="1200329"/>
          </a:xfrm>
          <a:prstGeom prst="rect">
            <a:avLst/>
          </a:prstGeom>
          <a:noFill/>
        </p:spPr>
        <p:txBody>
          <a:bodyPr wrap="none" rtlCol="0">
            <a:spAutoFit/>
          </a:bodyPr>
          <a:lstStyle/>
          <a:p>
            <a:r>
              <a:rPr lang="nl-NL" sz="3600" b="1" dirty="0"/>
              <a:t>Organische stof</a:t>
            </a:r>
          </a:p>
          <a:p>
            <a:endParaRPr lang="nl-NL" sz="3600" b="1" dirty="0"/>
          </a:p>
        </p:txBody>
      </p:sp>
      <p:pic>
        <p:nvPicPr>
          <p:cNvPr id="7" name="Onlinemedia 6" title="Bodem organische stof, wat is het en waarom is het belangrijk?">
            <a:hlinkClick r:id="" action="ppaction://media"/>
            <a:extLst>
              <a:ext uri="{FF2B5EF4-FFF2-40B4-BE49-F238E27FC236}">
                <a16:creationId xmlns:a16="http://schemas.microsoft.com/office/drawing/2014/main" id="{DD496228-AFF6-4751-BD43-331094958541}"/>
              </a:ext>
            </a:extLst>
          </p:cNvPr>
          <p:cNvPicPr>
            <a:picLocks noRot="1" noChangeAspect="1"/>
          </p:cNvPicPr>
          <p:nvPr>
            <a:videoFile r:link="rId1"/>
          </p:nvPr>
        </p:nvPicPr>
        <p:blipFill>
          <a:blip r:embed="rId3"/>
          <a:stretch>
            <a:fillRect/>
          </a:stretch>
        </p:blipFill>
        <p:spPr>
          <a:xfrm>
            <a:off x="476947" y="1680428"/>
            <a:ext cx="7998178" cy="4498975"/>
          </a:xfrm>
          <a:prstGeom prst="rect">
            <a:avLst/>
          </a:prstGeom>
        </p:spPr>
      </p:pic>
      <p:sp>
        <p:nvSpPr>
          <p:cNvPr id="2" name="Rechthoek 1">
            <a:extLst>
              <a:ext uri="{FF2B5EF4-FFF2-40B4-BE49-F238E27FC236}">
                <a16:creationId xmlns:a16="http://schemas.microsoft.com/office/drawing/2014/main" id="{CA9EFBED-FB55-44DA-9536-8A3DB2024AA4}"/>
              </a:ext>
            </a:extLst>
          </p:cNvPr>
          <p:cNvSpPr/>
          <p:nvPr/>
        </p:nvSpPr>
        <p:spPr>
          <a:xfrm>
            <a:off x="674577" y="6437323"/>
            <a:ext cx="7796323" cy="369332"/>
          </a:xfrm>
          <a:prstGeom prst="rect">
            <a:avLst/>
          </a:prstGeom>
        </p:spPr>
        <p:txBody>
          <a:bodyPr wrap="square">
            <a:spAutoFit/>
          </a:bodyPr>
          <a:lstStyle/>
          <a:p>
            <a:r>
              <a:rPr lang="nl-NL" b="1" dirty="0">
                <a:solidFill>
                  <a:srgbClr val="333333"/>
                </a:solidFill>
                <a:latin typeface="Roboto"/>
              </a:rPr>
              <a:t>Effecten kunstmest op organische stof en bodemleven</a:t>
            </a:r>
            <a:endParaRPr lang="nl-NL" dirty="0"/>
          </a:p>
        </p:txBody>
      </p:sp>
      <p:sp>
        <p:nvSpPr>
          <p:cNvPr id="3" name="Rechthoek 2">
            <a:extLst>
              <a:ext uri="{FF2B5EF4-FFF2-40B4-BE49-F238E27FC236}">
                <a16:creationId xmlns:a16="http://schemas.microsoft.com/office/drawing/2014/main" id="{3F7FC873-EE22-4362-B0D4-D0CBC9A3E1A1}"/>
              </a:ext>
            </a:extLst>
          </p:cNvPr>
          <p:cNvSpPr/>
          <p:nvPr/>
        </p:nvSpPr>
        <p:spPr>
          <a:xfrm>
            <a:off x="5628212" y="535804"/>
            <a:ext cx="5685375" cy="830997"/>
          </a:xfrm>
          <a:prstGeom prst="rect">
            <a:avLst/>
          </a:prstGeom>
        </p:spPr>
        <p:txBody>
          <a:bodyPr wrap="square">
            <a:spAutoFit/>
          </a:bodyPr>
          <a:lstStyle/>
          <a:p>
            <a:r>
              <a:rPr lang="nl-NL" sz="2400" dirty="0">
                <a:latin typeface="Roboto"/>
              </a:rPr>
              <a:t>Bodem organische stof, wat is het en waarom is het belangrijk?</a:t>
            </a:r>
            <a:endParaRPr lang="nl-NL" sz="2400" b="0" i="0" dirty="0">
              <a:effectLst/>
              <a:latin typeface="Roboto"/>
            </a:endParaRPr>
          </a:p>
        </p:txBody>
      </p:sp>
      <p:sp>
        <p:nvSpPr>
          <p:cNvPr id="4" name="Rechthoek 3">
            <a:extLst>
              <a:ext uri="{FF2B5EF4-FFF2-40B4-BE49-F238E27FC236}">
                <a16:creationId xmlns:a16="http://schemas.microsoft.com/office/drawing/2014/main" id="{068F6E84-11E6-4221-B772-DD737BC30E87}"/>
              </a:ext>
            </a:extLst>
          </p:cNvPr>
          <p:cNvSpPr/>
          <p:nvPr/>
        </p:nvSpPr>
        <p:spPr>
          <a:xfrm>
            <a:off x="7109637" y="6344990"/>
            <a:ext cx="4128977" cy="461665"/>
          </a:xfrm>
          <a:prstGeom prst="rect">
            <a:avLst/>
          </a:prstGeom>
        </p:spPr>
        <p:txBody>
          <a:bodyPr wrap="square">
            <a:spAutoFit/>
          </a:bodyPr>
          <a:lstStyle/>
          <a:p>
            <a:r>
              <a:rPr lang="nl-NL" sz="1200" dirty="0">
                <a:hlinkClick r:id="rId4"/>
              </a:rPr>
              <a:t>Bodem organische stof, wat is het en waarom is het belangrijk? - YouTube</a:t>
            </a:r>
            <a:endParaRPr lang="nl-NL" sz="1200" dirty="0"/>
          </a:p>
        </p:txBody>
      </p:sp>
    </p:spTree>
    <p:extLst>
      <p:ext uri="{BB962C8B-B14F-4D97-AF65-F5344CB8AC3E}">
        <p14:creationId xmlns:p14="http://schemas.microsoft.com/office/powerpoint/2010/main" val="3904147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690577" y="776177"/>
            <a:ext cx="3698448" cy="1200329"/>
          </a:xfrm>
          <a:prstGeom prst="rect">
            <a:avLst/>
          </a:prstGeom>
          <a:noFill/>
        </p:spPr>
        <p:txBody>
          <a:bodyPr wrap="none" rtlCol="0">
            <a:spAutoFit/>
          </a:bodyPr>
          <a:lstStyle/>
          <a:p>
            <a:r>
              <a:rPr lang="nl-NL" sz="3600" b="1" dirty="0"/>
              <a:t>Organische stof</a:t>
            </a:r>
          </a:p>
          <a:p>
            <a:endParaRPr lang="nl-NL" sz="3600" b="1" dirty="0"/>
          </a:p>
        </p:txBody>
      </p:sp>
      <p:pic>
        <p:nvPicPr>
          <p:cNvPr id="2" name="Afbeelding 1">
            <a:extLst>
              <a:ext uri="{FF2B5EF4-FFF2-40B4-BE49-F238E27FC236}">
                <a16:creationId xmlns:a16="http://schemas.microsoft.com/office/drawing/2014/main" id="{5063B3D7-0DEB-4D60-BD15-EB30B48F7232}"/>
              </a:ext>
            </a:extLst>
          </p:cNvPr>
          <p:cNvPicPr>
            <a:picLocks noChangeAspect="1"/>
          </p:cNvPicPr>
          <p:nvPr/>
        </p:nvPicPr>
        <p:blipFill>
          <a:blip r:embed="rId2"/>
          <a:stretch>
            <a:fillRect/>
          </a:stretch>
        </p:blipFill>
        <p:spPr>
          <a:xfrm>
            <a:off x="404674" y="1624329"/>
            <a:ext cx="3442995" cy="2316427"/>
          </a:xfrm>
          <a:prstGeom prst="rect">
            <a:avLst/>
          </a:prstGeom>
        </p:spPr>
      </p:pic>
      <p:pic>
        <p:nvPicPr>
          <p:cNvPr id="3" name="Afbeelding 2">
            <a:extLst>
              <a:ext uri="{FF2B5EF4-FFF2-40B4-BE49-F238E27FC236}">
                <a16:creationId xmlns:a16="http://schemas.microsoft.com/office/drawing/2014/main" id="{878B03FF-AE9C-4BF7-86F6-F2E1446F41FE}"/>
              </a:ext>
            </a:extLst>
          </p:cNvPr>
          <p:cNvPicPr>
            <a:picLocks noChangeAspect="1"/>
          </p:cNvPicPr>
          <p:nvPr/>
        </p:nvPicPr>
        <p:blipFill>
          <a:blip r:embed="rId3"/>
          <a:stretch>
            <a:fillRect/>
          </a:stretch>
        </p:blipFill>
        <p:spPr>
          <a:xfrm>
            <a:off x="6674928" y="776177"/>
            <a:ext cx="3567872" cy="2623021"/>
          </a:xfrm>
          <a:prstGeom prst="rect">
            <a:avLst/>
          </a:prstGeom>
        </p:spPr>
      </p:pic>
      <p:pic>
        <p:nvPicPr>
          <p:cNvPr id="4" name="Afbeelding 3">
            <a:extLst>
              <a:ext uri="{FF2B5EF4-FFF2-40B4-BE49-F238E27FC236}">
                <a16:creationId xmlns:a16="http://schemas.microsoft.com/office/drawing/2014/main" id="{D73820DD-AC22-400E-8B5D-8AAFF073598A}"/>
              </a:ext>
            </a:extLst>
          </p:cNvPr>
          <p:cNvPicPr>
            <a:picLocks noChangeAspect="1"/>
          </p:cNvPicPr>
          <p:nvPr/>
        </p:nvPicPr>
        <p:blipFill>
          <a:blip r:embed="rId4"/>
          <a:stretch>
            <a:fillRect/>
          </a:stretch>
        </p:blipFill>
        <p:spPr>
          <a:xfrm>
            <a:off x="2632884" y="4291775"/>
            <a:ext cx="3082712" cy="2130523"/>
          </a:xfrm>
          <a:prstGeom prst="rect">
            <a:avLst/>
          </a:prstGeom>
        </p:spPr>
      </p:pic>
      <p:pic>
        <p:nvPicPr>
          <p:cNvPr id="6" name="Afbeelding 5">
            <a:extLst>
              <a:ext uri="{FF2B5EF4-FFF2-40B4-BE49-F238E27FC236}">
                <a16:creationId xmlns:a16="http://schemas.microsoft.com/office/drawing/2014/main" id="{B7B80BCD-FEC1-4809-B75E-9153EE3C6AF8}"/>
              </a:ext>
            </a:extLst>
          </p:cNvPr>
          <p:cNvPicPr>
            <a:picLocks noChangeAspect="1"/>
          </p:cNvPicPr>
          <p:nvPr/>
        </p:nvPicPr>
        <p:blipFill>
          <a:blip r:embed="rId5"/>
          <a:stretch>
            <a:fillRect/>
          </a:stretch>
        </p:blipFill>
        <p:spPr>
          <a:xfrm>
            <a:off x="6969356" y="4058008"/>
            <a:ext cx="3567871" cy="2231452"/>
          </a:xfrm>
          <a:prstGeom prst="rect">
            <a:avLst/>
          </a:prstGeom>
        </p:spPr>
      </p:pic>
    </p:spTree>
    <p:extLst>
      <p:ext uri="{BB962C8B-B14F-4D97-AF65-F5344CB8AC3E}">
        <p14:creationId xmlns:p14="http://schemas.microsoft.com/office/powerpoint/2010/main" val="1711806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967563" y="701749"/>
            <a:ext cx="9898911" cy="5078313"/>
          </a:xfrm>
          <a:prstGeom prst="rect">
            <a:avLst/>
          </a:prstGeom>
          <a:noFill/>
        </p:spPr>
        <p:txBody>
          <a:bodyPr wrap="square" rtlCol="0">
            <a:spAutoFit/>
          </a:bodyPr>
          <a:lstStyle/>
          <a:p>
            <a:r>
              <a:rPr lang="nl-NL" sz="3600" b="1" dirty="0"/>
              <a:t>Organische stof</a:t>
            </a:r>
          </a:p>
          <a:p>
            <a:endParaRPr lang="nl-NL" sz="3600" b="1" dirty="0"/>
          </a:p>
          <a:p>
            <a:pPr marL="571500" indent="-571500">
              <a:buFont typeface="Arial" panose="020B0604020202020204" pitchFamily="34" charset="0"/>
              <a:buChar char="•"/>
            </a:pPr>
            <a:r>
              <a:rPr lang="nl-NL" sz="3600" dirty="0"/>
              <a:t>Eigenschappen verteerde organische stof :</a:t>
            </a:r>
            <a:r>
              <a:rPr lang="nl-NL" sz="3600" b="1" dirty="0"/>
              <a:t>Humus</a:t>
            </a:r>
          </a:p>
          <a:p>
            <a:pPr marL="571500" indent="-571500">
              <a:buFont typeface="Arial" panose="020B0604020202020204" pitchFamily="34" charset="0"/>
              <a:buChar char="•"/>
            </a:pPr>
            <a:endParaRPr lang="nl-NL" sz="3600" b="1" dirty="0"/>
          </a:p>
          <a:p>
            <a:pPr marL="571500" indent="-571500">
              <a:buFont typeface="Arial" panose="020B0604020202020204" pitchFamily="34" charset="0"/>
              <a:buChar char="•"/>
            </a:pPr>
            <a:r>
              <a:rPr lang="nl-NL" sz="2400" dirty="0"/>
              <a:t>Kit minerale deeltjes samen</a:t>
            </a:r>
          </a:p>
          <a:p>
            <a:pPr marL="571500" indent="-571500">
              <a:buFont typeface="Arial" panose="020B0604020202020204" pitchFamily="34" charset="0"/>
              <a:buChar char="•"/>
            </a:pPr>
            <a:r>
              <a:rPr lang="nl-NL" sz="2400" dirty="0"/>
              <a:t>Geeft betere doorworteling</a:t>
            </a:r>
          </a:p>
          <a:p>
            <a:pPr marL="571500" indent="-571500">
              <a:buFont typeface="Arial" panose="020B0604020202020204" pitchFamily="34" charset="0"/>
              <a:buChar char="•"/>
            </a:pPr>
            <a:r>
              <a:rPr lang="nl-NL" sz="2400" dirty="0"/>
              <a:t>Betere doorlating van water en lucht</a:t>
            </a:r>
          </a:p>
          <a:p>
            <a:pPr marL="571500" indent="-571500">
              <a:buFont typeface="Arial" panose="020B0604020202020204" pitchFamily="34" charset="0"/>
              <a:buChar char="•"/>
            </a:pPr>
            <a:r>
              <a:rPr lang="nl-NL" sz="2400" dirty="0"/>
              <a:t>Betere vochtbindend vermogen </a:t>
            </a:r>
          </a:p>
          <a:p>
            <a:pPr marL="571500" indent="-571500">
              <a:buFont typeface="Arial" panose="020B0604020202020204" pitchFamily="34" charset="0"/>
              <a:buChar char="•"/>
            </a:pPr>
            <a:r>
              <a:rPr lang="nl-NL" sz="2400" dirty="0"/>
              <a:t>Bevat veel voedingsstoffen (mits vers)</a:t>
            </a:r>
          </a:p>
          <a:p>
            <a:pPr marL="571500" indent="-571500">
              <a:buFont typeface="Arial" panose="020B0604020202020204" pitchFamily="34" charset="0"/>
              <a:buChar char="•"/>
            </a:pPr>
            <a:r>
              <a:rPr lang="nl-NL" sz="2400" dirty="0"/>
              <a:t>Geeft binding aan positieve ionen</a:t>
            </a:r>
          </a:p>
        </p:txBody>
      </p:sp>
    </p:spTree>
    <p:extLst>
      <p:ext uri="{BB962C8B-B14F-4D97-AF65-F5344CB8AC3E}">
        <p14:creationId xmlns:p14="http://schemas.microsoft.com/office/powerpoint/2010/main" val="187277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1000"/>
                                        <p:tgtEl>
                                          <p:spTgt spid="5">
                                            <p:txEl>
                                              <p:pRg st="4" end="4"/>
                                            </p:txEl>
                                          </p:spTgt>
                                        </p:tgtEl>
                                      </p:cBhvr>
                                    </p:animEffect>
                                    <p:anim calcmode="lin" valueType="num">
                                      <p:cBhvr>
                                        <p:cTn id="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5" end="5"/>
                                            </p:txEl>
                                          </p:spTgt>
                                        </p:tgtEl>
                                        <p:attrNameLst>
                                          <p:attrName>style.visibility</p:attrName>
                                        </p:attrNameLst>
                                      </p:cBhvr>
                                      <p:to>
                                        <p:strVal val="visible"/>
                                      </p:to>
                                    </p:set>
                                    <p:animEffect transition="in" filter="fade">
                                      <p:cBhvr>
                                        <p:cTn id="14" dur="1000"/>
                                        <p:tgtEl>
                                          <p:spTgt spid="5">
                                            <p:txEl>
                                              <p:pRg st="5" end="5"/>
                                            </p:txEl>
                                          </p:spTgt>
                                        </p:tgtEl>
                                      </p:cBhvr>
                                    </p:animEffect>
                                    <p:anim calcmode="lin" valueType="num">
                                      <p:cBhvr>
                                        <p:cTn id="1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fade">
                                      <p:cBhvr>
                                        <p:cTn id="21" dur="1000"/>
                                        <p:tgtEl>
                                          <p:spTgt spid="5">
                                            <p:txEl>
                                              <p:pRg st="6" end="6"/>
                                            </p:txEl>
                                          </p:spTgt>
                                        </p:tgtEl>
                                      </p:cBhvr>
                                    </p:animEffect>
                                    <p:anim calcmode="lin" valueType="num">
                                      <p:cBhvr>
                                        <p:cTn id="2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fade">
                                      <p:cBhvr>
                                        <p:cTn id="28" dur="1000"/>
                                        <p:tgtEl>
                                          <p:spTgt spid="5">
                                            <p:txEl>
                                              <p:pRg st="7" end="7"/>
                                            </p:txEl>
                                          </p:spTgt>
                                        </p:tgtEl>
                                      </p:cBhvr>
                                    </p:animEffect>
                                    <p:anim calcmode="lin" valueType="num">
                                      <p:cBhvr>
                                        <p:cTn id="29"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1000"/>
                                        <p:tgtEl>
                                          <p:spTgt spid="5">
                                            <p:txEl>
                                              <p:pRg st="8" end="8"/>
                                            </p:txEl>
                                          </p:spTgt>
                                        </p:tgtEl>
                                      </p:cBhvr>
                                    </p:animEffect>
                                    <p:anim calcmode="lin" valueType="num">
                                      <p:cBhvr>
                                        <p:cTn id="36"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fade">
                                      <p:cBhvr>
                                        <p:cTn id="42" dur="1000"/>
                                        <p:tgtEl>
                                          <p:spTgt spid="5">
                                            <p:txEl>
                                              <p:pRg st="9" end="9"/>
                                            </p:txEl>
                                          </p:spTgt>
                                        </p:tgtEl>
                                      </p:cBhvr>
                                    </p:animEffect>
                                    <p:anim calcmode="lin" valueType="num">
                                      <p:cBhvr>
                                        <p:cTn id="43"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491942" y="1351508"/>
            <a:ext cx="9898911" cy="4154984"/>
          </a:xfrm>
          <a:prstGeom prst="rect">
            <a:avLst/>
          </a:prstGeom>
          <a:noFill/>
        </p:spPr>
        <p:txBody>
          <a:bodyPr wrap="square" rtlCol="0">
            <a:spAutoFit/>
          </a:bodyPr>
          <a:lstStyle/>
          <a:p>
            <a:r>
              <a:rPr lang="nl-NL" sz="3600" b="1" dirty="0"/>
              <a:t>Organische stof</a:t>
            </a:r>
          </a:p>
          <a:p>
            <a:endParaRPr lang="nl-NL" sz="3600" b="1" dirty="0"/>
          </a:p>
          <a:p>
            <a:endParaRPr lang="nl-NL" sz="3600" b="1" dirty="0"/>
          </a:p>
          <a:p>
            <a:r>
              <a:rPr lang="nl-NL" sz="2600" dirty="0"/>
              <a:t>Opdracht voor les 6</a:t>
            </a:r>
          </a:p>
          <a:p>
            <a:endParaRPr lang="nl-NL" sz="2600" dirty="0"/>
          </a:p>
          <a:p>
            <a:r>
              <a:rPr lang="nl-NL" sz="2600" dirty="0"/>
              <a:t>Lees de eerste 30 pagina`s van de theorie bundel door Bodem en substraat</a:t>
            </a:r>
          </a:p>
          <a:p>
            <a:endParaRPr lang="nl-NL" sz="2600" dirty="0"/>
          </a:p>
          <a:p>
            <a:r>
              <a:rPr lang="nl-NL" sz="2600" dirty="0"/>
              <a:t> Maak de opdrachten uit de bundel opdracht Bodem en substraat</a:t>
            </a:r>
          </a:p>
        </p:txBody>
      </p:sp>
    </p:spTree>
    <p:extLst>
      <p:ext uri="{BB962C8B-B14F-4D97-AF65-F5344CB8AC3E}">
        <p14:creationId xmlns:p14="http://schemas.microsoft.com/office/powerpoint/2010/main" val="1819658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media 4" title="Animatie RHP-keurmerk met NL ondertiteling">
            <a:hlinkClick r:id="" action="ppaction://media"/>
            <a:extLst>
              <a:ext uri="{FF2B5EF4-FFF2-40B4-BE49-F238E27FC236}">
                <a16:creationId xmlns:a16="http://schemas.microsoft.com/office/drawing/2014/main" id="{B7D3072A-9668-455B-90B0-37CE5BEBC82D}"/>
              </a:ext>
            </a:extLst>
          </p:cNvPr>
          <p:cNvPicPr>
            <a:picLocks noRot="1" noChangeAspect="1"/>
          </p:cNvPicPr>
          <p:nvPr>
            <a:videoFile r:link="rId1"/>
          </p:nvPr>
        </p:nvPicPr>
        <p:blipFill>
          <a:blip r:embed="rId3"/>
          <a:stretch>
            <a:fillRect/>
          </a:stretch>
        </p:blipFill>
        <p:spPr>
          <a:xfrm>
            <a:off x="1070344" y="888483"/>
            <a:ext cx="8608828" cy="4842466"/>
          </a:xfrm>
          <a:prstGeom prst="rect">
            <a:avLst/>
          </a:prstGeom>
        </p:spPr>
      </p:pic>
      <p:sp>
        <p:nvSpPr>
          <p:cNvPr id="6" name="Rechthoek 5">
            <a:extLst>
              <a:ext uri="{FF2B5EF4-FFF2-40B4-BE49-F238E27FC236}">
                <a16:creationId xmlns:a16="http://schemas.microsoft.com/office/drawing/2014/main" id="{9600D3A7-F542-43F1-8202-3BC88D864D28}"/>
              </a:ext>
            </a:extLst>
          </p:cNvPr>
          <p:cNvSpPr/>
          <p:nvPr/>
        </p:nvSpPr>
        <p:spPr>
          <a:xfrm>
            <a:off x="3169966" y="6232083"/>
            <a:ext cx="1944293" cy="369332"/>
          </a:xfrm>
          <a:prstGeom prst="rect">
            <a:avLst/>
          </a:prstGeom>
        </p:spPr>
        <p:txBody>
          <a:bodyPr wrap="square">
            <a:spAutoFit/>
          </a:bodyPr>
          <a:lstStyle/>
          <a:p>
            <a:r>
              <a:rPr lang="nl-NL" dirty="0">
                <a:hlinkClick r:id="rId4"/>
              </a:rPr>
              <a:t>Home - RHP</a:t>
            </a:r>
            <a:endParaRPr lang="nl-NL" dirty="0"/>
          </a:p>
        </p:txBody>
      </p:sp>
    </p:spTree>
    <p:extLst>
      <p:ext uri="{BB962C8B-B14F-4D97-AF65-F5344CB8AC3E}">
        <p14:creationId xmlns:p14="http://schemas.microsoft.com/office/powerpoint/2010/main" val="4003189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708288" y="954753"/>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4" name="Rechthoek 3">
            <a:extLst>
              <a:ext uri="{FF2B5EF4-FFF2-40B4-BE49-F238E27FC236}">
                <a16:creationId xmlns:a16="http://schemas.microsoft.com/office/drawing/2014/main" id="{BE660AB2-27D9-4CFD-9120-5D09AC40FF8D}"/>
              </a:ext>
            </a:extLst>
          </p:cNvPr>
          <p:cNvSpPr/>
          <p:nvPr/>
        </p:nvSpPr>
        <p:spPr>
          <a:xfrm>
            <a:off x="990600" y="2118836"/>
            <a:ext cx="8813800" cy="3139321"/>
          </a:xfrm>
          <a:prstGeom prst="rect">
            <a:avLst/>
          </a:prstGeom>
        </p:spPr>
        <p:txBody>
          <a:bodyPr wrap="square">
            <a:spAutoFit/>
          </a:bodyPr>
          <a:lstStyle/>
          <a:p>
            <a:r>
              <a:rPr lang="nl-NL" sz="2400" b="1" dirty="0"/>
              <a:t>Wat is potgrond: </a:t>
            </a:r>
          </a:p>
          <a:p>
            <a:endParaRPr lang="nl-NL" sz="2400" b="1" dirty="0"/>
          </a:p>
          <a:p>
            <a:endParaRPr lang="nl-NL" sz="2400" b="1" dirty="0"/>
          </a:p>
          <a:p>
            <a:pPr marL="285750" indent="-285750">
              <a:buFont typeface="Arial" panose="020B0604020202020204" pitchFamily="34" charset="0"/>
              <a:buChar char="•"/>
            </a:pPr>
            <a:r>
              <a:rPr lang="nl-NL" dirty="0"/>
              <a:t>Combinatie van verschillende producten:</a:t>
            </a:r>
          </a:p>
          <a:p>
            <a:r>
              <a:rPr lang="nl-NL" dirty="0"/>
              <a:t> </a:t>
            </a:r>
          </a:p>
          <a:p>
            <a:pPr marL="285750" indent="-285750">
              <a:buFont typeface="Arial" panose="020B0604020202020204" pitchFamily="34" charset="0"/>
              <a:buChar char="•"/>
            </a:pPr>
            <a:r>
              <a:rPr lang="nl-NL" dirty="0"/>
              <a:t> Bepaalde chemische eigenschappen (pH/voeding(buffer) </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 Bepaalde fysische eigenschappen (stabiliteit/drainage/wateropname)</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 Bepaalde biologische eigenschappen (bodemweerbaarheid/schimmels)</a:t>
            </a:r>
          </a:p>
        </p:txBody>
      </p:sp>
      <p:pic>
        <p:nvPicPr>
          <p:cNvPr id="4098" name="Picture 2" descr="Afbeeldingsresultaat voor potgrond">
            <a:extLst>
              <a:ext uri="{FF2B5EF4-FFF2-40B4-BE49-F238E27FC236}">
                <a16:creationId xmlns:a16="http://schemas.microsoft.com/office/drawing/2014/main" id="{1A618549-261D-47CE-BF77-CBB4315F17A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48308" y="3946808"/>
            <a:ext cx="2805224" cy="28052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37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anim calcmode="lin" valueType="num">
                                      <p:cBhvr>
                                        <p:cTn id="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5" end="5"/>
                                            </p:txEl>
                                          </p:spTgt>
                                        </p:tgtEl>
                                        <p:attrNameLst>
                                          <p:attrName>style.visibility</p:attrName>
                                        </p:attrNameLst>
                                      </p:cBhvr>
                                      <p:to>
                                        <p:strVal val="visible"/>
                                      </p:to>
                                    </p:set>
                                    <p:animEffect transition="in" filter="fade">
                                      <p:cBhvr>
                                        <p:cTn id="14" dur="1000"/>
                                        <p:tgtEl>
                                          <p:spTgt spid="4">
                                            <p:txEl>
                                              <p:pRg st="5" end="5"/>
                                            </p:txEl>
                                          </p:spTgt>
                                        </p:tgtEl>
                                      </p:cBhvr>
                                    </p:animEffect>
                                    <p:anim calcmode="lin" valueType="num">
                                      <p:cBhvr>
                                        <p:cTn id="1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animEffect transition="in" filter="fade">
                                      <p:cBhvr>
                                        <p:cTn id="21" dur="1000"/>
                                        <p:tgtEl>
                                          <p:spTgt spid="4">
                                            <p:txEl>
                                              <p:pRg st="7" end="7"/>
                                            </p:txEl>
                                          </p:spTgt>
                                        </p:tgtEl>
                                      </p:cBhvr>
                                    </p:animEffect>
                                    <p:anim calcmode="lin" valueType="num">
                                      <p:cBhvr>
                                        <p:cTn id="22"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9" end="9"/>
                                            </p:txEl>
                                          </p:spTgt>
                                        </p:tgtEl>
                                        <p:attrNameLst>
                                          <p:attrName>style.visibility</p:attrName>
                                        </p:attrNameLst>
                                      </p:cBhvr>
                                      <p:to>
                                        <p:strVal val="visible"/>
                                      </p:to>
                                    </p:set>
                                    <p:animEffect transition="in" filter="fade">
                                      <p:cBhvr>
                                        <p:cTn id="28" dur="1000"/>
                                        <p:tgtEl>
                                          <p:spTgt spid="4">
                                            <p:txEl>
                                              <p:pRg st="9" end="9"/>
                                            </p:txEl>
                                          </p:spTgt>
                                        </p:tgtEl>
                                      </p:cBhvr>
                                    </p:animEffect>
                                    <p:anim calcmode="lin" valueType="num">
                                      <p:cBhvr>
                                        <p:cTn id="29"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708288" y="954753"/>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757F1C52-5727-4E7A-940E-49CA2A472686}"/>
              </a:ext>
            </a:extLst>
          </p:cNvPr>
          <p:cNvSpPr/>
          <p:nvPr/>
        </p:nvSpPr>
        <p:spPr>
          <a:xfrm>
            <a:off x="622300" y="2026335"/>
            <a:ext cx="8153400" cy="2769989"/>
          </a:xfrm>
          <a:prstGeom prst="rect">
            <a:avLst/>
          </a:prstGeom>
        </p:spPr>
        <p:txBody>
          <a:bodyPr wrap="square">
            <a:spAutoFit/>
          </a:bodyPr>
          <a:lstStyle/>
          <a:p>
            <a:r>
              <a:rPr lang="nl-NL" sz="2400" b="1" dirty="0"/>
              <a:t>Wat is potgrond: </a:t>
            </a:r>
          </a:p>
          <a:p>
            <a:endParaRPr lang="nl-NL" sz="2400" dirty="0"/>
          </a:p>
          <a:p>
            <a:r>
              <a:rPr lang="nl-NL" dirty="0"/>
              <a:t>Fysisch 			Grondstoffen			Percentage</a:t>
            </a:r>
          </a:p>
          <a:p>
            <a:endParaRPr lang="nl-NL" dirty="0"/>
          </a:p>
          <a:p>
            <a:endParaRPr lang="nl-NL" dirty="0"/>
          </a:p>
          <a:p>
            <a:r>
              <a:rPr lang="nl-NL" dirty="0"/>
              <a:t> Chemisch 		Toeslagen			Kilogram</a:t>
            </a:r>
          </a:p>
          <a:p>
            <a:endParaRPr lang="nl-NL" dirty="0"/>
          </a:p>
          <a:p>
            <a:endParaRPr lang="nl-NL" dirty="0"/>
          </a:p>
          <a:p>
            <a:r>
              <a:rPr lang="nl-NL" dirty="0"/>
              <a:t>Biologisch 		preparaten/grondstoffen		Kilogram</a:t>
            </a:r>
          </a:p>
        </p:txBody>
      </p:sp>
    </p:spTree>
    <p:extLst>
      <p:ext uri="{BB962C8B-B14F-4D97-AF65-F5344CB8AC3E}">
        <p14:creationId xmlns:p14="http://schemas.microsoft.com/office/powerpoint/2010/main" val="148545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5" end="5"/>
                                            </p:txEl>
                                          </p:spTgt>
                                        </p:tgtEl>
                                        <p:attrNameLst>
                                          <p:attrName>style.visibility</p:attrName>
                                        </p:attrNameLst>
                                      </p:cBhvr>
                                      <p:to>
                                        <p:strVal val="visible"/>
                                      </p:to>
                                    </p:set>
                                    <p:animEffect transition="in" filter="fade">
                                      <p:cBhvr>
                                        <p:cTn id="14" dur="1000"/>
                                        <p:tgtEl>
                                          <p:spTgt spid="2">
                                            <p:txEl>
                                              <p:pRg st="5" end="5"/>
                                            </p:txEl>
                                          </p:spTgt>
                                        </p:tgtEl>
                                      </p:cBhvr>
                                    </p:animEffect>
                                    <p:anim calcmode="lin" valueType="num">
                                      <p:cBhvr>
                                        <p:cTn id="1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Effect transition="in" filter="fade">
                                      <p:cBhvr>
                                        <p:cTn id="21" dur="1000"/>
                                        <p:tgtEl>
                                          <p:spTgt spid="2">
                                            <p:txEl>
                                              <p:pRg st="8" end="8"/>
                                            </p:txEl>
                                          </p:spTgt>
                                        </p:tgtEl>
                                      </p:cBhvr>
                                    </p:animEffect>
                                    <p:anim calcmode="lin" valueType="num">
                                      <p:cBhvr>
                                        <p:cTn id="2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708288" y="954753"/>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E51C6AAB-2143-41AA-B703-BC88517527F6}"/>
              </a:ext>
            </a:extLst>
          </p:cNvPr>
          <p:cNvSpPr/>
          <p:nvPr/>
        </p:nvSpPr>
        <p:spPr>
          <a:xfrm>
            <a:off x="545189" y="1847334"/>
            <a:ext cx="2596993" cy="461665"/>
          </a:xfrm>
          <a:prstGeom prst="rect">
            <a:avLst/>
          </a:prstGeom>
        </p:spPr>
        <p:txBody>
          <a:bodyPr wrap="none">
            <a:spAutoFit/>
          </a:bodyPr>
          <a:lstStyle/>
          <a:p>
            <a:r>
              <a:rPr lang="nl-NL" sz="2400" b="1" dirty="0"/>
              <a:t>Wat is potgrond </a:t>
            </a:r>
          </a:p>
        </p:txBody>
      </p:sp>
      <p:sp>
        <p:nvSpPr>
          <p:cNvPr id="4" name="Rechthoek 3">
            <a:extLst>
              <a:ext uri="{FF2B5EF4-FFF2-40B4-BE49-F238E27FC236}">
                <a16:creationId xmlns:a16="http://schemas.microsoft.com/office/drawing/2014/main" id="{221F2CFC-7323-4EC2-AEE2-2D8017884E30}"/>
              </a:ext>
            </a:extLst>
          </p:cNvPr>
          <p:cNvSpPr/>
          <p:nvPr/>
        </p:nvSpPr>
        <p:spPr>
          <a:xfrm>
            <a:off x="3644901" y="1847334"/>
            <a:ext cx="2819400" cy="4647426"/>
          </a:xfrm>
          <a:prstGeom prst="rect">
            <a:avLst/>
          </a:prstGeom>
        </p:spPr>
        <p:txBody>
          <a:bodyPr wrap="square">
            <a:spAutoFit/>
          </a:bodyPr>
          <a:lstStyle/>
          <a:p>
            <a:r>
              <a:rPr lang="nl-NL" sz="2200" dirty="0"/>
              <a:t>Veen grondstoffen:</a:t>
            </a:r>
          </a:p>
          <a:p>
            <a:endParaRPr lang="nl-NL" sz="2200" dirty="0"/>
          </a:p>
          <a:p>
            <a:r>
              <a:rPr lang="nl-NL" dirty="0"/>
              <a:t> Baltisch veen fijn </a:t>
            </a:r>
          </a:p>
          <a:p>
            <a:r>
              <a:rPr lang="nl-NL" dirty="0"/>
              <a:t>Baltisch veen middel </a:t>
            </a:r>
          </a:p>
          <a:p>
            <a:r>
              <a:rPr lang="nl-NL" dirty="0"/>
              <a:t>Block </a:t>
            </a:r>
            <a:r>
              <a:rPr lang="nl-NL" dirty="0" err="1"/>
              <a:t>peat</a:t>
            </a:r>
            <a:r>
              <a:rPr lang="nl-NL" dirty="0"/>
              <a:t> </a:t>
            </a:r>
            <a:r>
              <a:rPr lang="nl-NL" dirty="0" err="1"/>
              <a:t>fr</a:t>
            </a:r>
            <a:r>
              <a:rPr lang="nl-NL" dirty="0"/>
              <a:t> 0 </a:t>
            </a:r>
          </a:p>
          <a:p>
            <a:r>
              <a:rPr lang="nl-NL" dirty="0"/>
              <a:t>Block </a:t>
            </a:r>
            <a:r>
              <a:rPr lang="nl-NL" dirty="0" err="1"/>
              <a:t>peat</a:t>
            </a:r>
            <a:r>
              <a:rPr lang="nl-NL" dirty="0"/>
              <a:t> </a:t>
            </a:r>
            <a:r>
              <a:rPr lang="nl-NL" dirty="0" err="1"/>
              <a:t>fr</a:t>
            </a:r>
            <a:r>
              <a:rPr lang="nl-NL" dirty="0"/>
              <a:t> 1 </a:t>
            </a:r>
          </a:p>
          <a:p>
            <a:r>
              <a:rPr lang="nl-NL" dirty="0"/>
              <a:t>Block </a:t>
            </a:r>
            <a:r>
              <a:rPr lang="nl-NL" dirty="0" err="1"/>
              <a:t>peat</a:t>
            </a:r>
            <a:r>
              <a:rPr lang="nl-NL" dirty="0"/>
              <a:t> </a:t>
            </a:r>
            <a:r>
              <a:rPr lang="nl-NL" dirty="0" err="1"/>
              <a:t>fr</a:t>
            </a:r>
            <a:r>
              <a:rPr lang="nl-NL" dirty="0"/>
              <a:t> 2 </a:t>
            </a:r>
          </a:p>
          <a:p>
            <a:r>
              <a:rPr lang="nl-NL" dirty="0" err="1"/>
              <a:t>Growcorn</a:t>
            </a:r>
            <a:r>
              <a:rPr lang="nl-NL" dirty="0"/>
              <a:t> 1 PG </a:t>
            </a:r>
          </a:p>
          <a:p>
            <a:r>
              <a:rPr lang="nl-NL" dirty="0" err="1"/>
              <a:t>Growcorns</a:t>
            </a:r>
            <a:r>
              <a:rPr lang="nl-NL" dirty="0"/>
              <a:t> 0-m </a:t>
            </a:r>
          </a:p>
          <a:p>
            <a:r>
              <a:rPr lang="nl-NL" dirty="0"/>
              <a:t>Iers veen middel </a:t>
            </a:r>
          </a:p>
          <a:p>
            <a:r>
              <a:rPr lang="nl-NL" dirty="0"/>
              <a:t>Tuinturf </a:t>
            </a:r>
          </a:p>
          <a:p>
            <a:r>
              <a:rPr lang="nl-NL" dirty="0"/>
              <a:t>Tuinturf extra fijn </a:t>
            </a:r>
          </a:p>
          <a:p>
            <a:r>
              <a:rPr lang="nl-NL" dirty="0"/>
              <a:t>Tuinturf fijn Tuinturfvezel </a:t>
            </a:r>
          </a:p>
          <a:p>
            <a:r>
              <a:rPr lang="nl-NL" dirty="0"/>
              <a:t>Zweeds </a:t>
            </a:r>
            <a:r>
              <a:rPr lang="nl-NL" dirty="0" err="1"/>
              <a:t>vmv</a:t>
            </a:r>
            <a:r>
              <a:rPr lang="nl-NL" dirty="0"/>
              <a:t> </a:t>
            </a:r>
          </a:p>
          <a:p>
            <a:r>
              <a:rPr lang="nl-NL" dirty="0"/>
              <a:t>Zweeds </a:t>
            </a:r>
            <a:r>
              <a:rPr lang="nl-NL" dirty="0" err="1"/>
              <a:t>vmv</a:t>
            </a:r>
            <a:r>
              <a:rPr lang="nl-NL" dirty="0"/>
              <a:t> fijn</a:t>
            </a:r>
          </a:p>
          <a:p>
            <a:r>
              <a:rPr lang="nl-NL" dirty="0"/>
              <a:t> </a:t>
            </a:r>
          </a:p>
        </p:txBody>
      </p:sp>
      <p:sp>
        <p:nvSpPr>
          <p:cNvPr id="5" name="Rechthoek 4">
            <a:extLst>
              <a:ext uri="{FF2B5EF4-FFF2-40B4-BE49-F238E27FC236}">
                <a16:creationId xmlns:a16="http://schemas.microsoft.com/office/drawing/2014/main" id="{5DDD8D8E-74AD-4FB8-910C-837988559667}"/>
              </a:ext>
            </a:extLst>
          </p:cNvPr>
          <p:cNvSpPr/>
          <p:nvPr/>
        </p:nvSpPr>
        <p:spPr>
          <a:xfrm>
            <a:off x="7124700" y="1847334"/>
            <a:ext cx="6096000" cy="4370427"/>
          </a:xfrm>
          <a:prstGeom prst="rect">
            <a:avLst/>
          </a:prstGeom>
        </p:spPr>
        <p:txBody>
          <a:bodyPr>
            <a:spAutoFit/>
          </a:bodyPr>
          <a:lstStyle/>
          <a:p>
            <a:r>
              <a:rPr lang="nl-NL" sz="2200" dirty="0"/>
              <a:t>Niet veen grondstoffen:</a:t>
            </a:r>
          </a:p>
          <a:p>
            <a:endParaRPr lang="nl-NL" sz="2200" dirty="0"/>
          </a:p>
          <a:p>
            <a:r>
              <a:rPr lang="nl-NL" dirty="0"/>
              <a:t> Bark mini </a:t>
            </a:r>
          </a:p>
          <a:p>
            <a:r>
              <a:rPr lang="nl-NL" dirty="0"/>
              <a:t>PG </a:t>
            </a:r>
            <a:r>
              <a:rPr lang="nl-NL" dirty="0" err="1"/>
              <a:t>Horti</a:t>
            </a:r>
            <a:r>
              <a:rPr lang="nl-NL" dirty="0"/>
              <a:t> Compost </a:t>
            </a:r>
          </a:p>
          <a:p>
            <a:r>
              <a:rPr lang="nl-NL" dirty="0" err="1"/>
              <a:t>Hortivezel</a:t>
            </a:r>
            <a:r>
              <a:rPr lang="nl-NL" dirty="0"/>
              <a:t> </a:t>
            </a:r>
          </a:p>
          <a:p>
            <a:r>
              <a:rPr lang="nl-NL" dirty="0"/>
              <a:t>Kokos </a:t>
            </a:r>
          </a:p>
          <a:p>
            <a:r>
              <a:rPr lang="nl-NL" dirty="0"/>
              <a:t>Kokos fijn </a:t>
            </a:r>
          </a:p>
          <a:p>
            <a:r>
              <a:rPr lang="nl-NL" dirty="0"/>
              <a:t>Kokosvezel-plus </a:t>
            </a:r>
          </a:p>
          <a:p>
            <a:r>
              <a:rPr lang="nl-NL" dirty="0" err="1"/>
              <a:t>Perlite</a:t>
            </a:r>
            <a:r>
              <a:rPr lang="nl-NL" dirty="0"/>
              <a:t> fijn </a:t>
            </a:r>
          </a:p>
          <a:p>
            <a:r>
              <a:rPr lang="nl-NL" dirty="0" err="1"/>
              <a:t>Perlite</a:t>
            </a:r>
            <a:r>
              <a:rPr lang="nl-NL" dirty="0"/>
              <a:t> grof</a:t>
            </a:r>
          </a:p>
          <a:p>
            <a:r>
              <a:rPr lang="nl-NL" dirty="0"/>
              <a:t> Puimsteen fijn </a:t>
            </a:r>
          </a:p>
          <a:p>
            <a:r>
              <a:rPr lang="nl-NL" dirty="0"/>
              <a:t>Puimsteen grof </a:t>
            </a:r>
          </a:p>
          <a:p>
            <a:r>
              <a:rPr lang="nl-NL" dirty="0" err="1"/>
              <a:t>Rijstkaf</a:t>
            </a:r>
            <a:r>
              <a:rPr lang="nl-NL" dirty="0"/>
              <a:t> </a:t>
            </a:r>
          </a:p>
          <a:p>
            <a:r>
              <a:rPr lang="nl-NL" dirty="0"/>
              <a:t>Structuurbark </a:t>
            </a:r>
          </a:p>
          <a:p>
            <a:r>
              <a:rPr lang="nl-NL" dirty="0" err="1"/>
              <a:t>Vermiculite</a:t>
            </a:r>
            <a:r>
              <a:rPr lang="nl-NL" dirty="0"/>
              <a:t> Zand</a:t>
            </a:r>
          </a:p>
        </p:txBody>
      </p:sp>
    </p:spTree>
    <p:extLst>
      <p:ext uri="{BB962C8B-B14F-4D97-AF65-F5344CB8AC3E}">
        <p14:creationId xmlns:p14="http://schemas.microsoft.com/office/powerpoint/2010/main" val="40561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1000"/>
                                        <p:tgtEl>
                                          <p:spTgt spid="4">
                                            <p:txEl>
                                              <p:pRg st="4" end="4"/>
                                            </p:txEl>
                                          </p:spTgt>
                                        </p:tgtEl>
                                      </p:cBhvr>
                                    </p:animEffect>
                                    <p:anim calcmode="lin" valueType="num">
                                      <p:cBhvr>
                                        <p:cTn id="2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1000"/>
                                        <p:tgtEl>
                                          <p:spTgt spid="4">
                                            <p:txEl>
                                              <p:pRg st="5" end="5"/>
                                            </p:txEl>
                                          </p:spTgt>
                                        </p:tgtEl>
                                      </p:cBhvr>
                                    </p:animEffect>
                                    <p:anim calcmode="lin" valueType="num">
                                      <p:cBhvr>
                                        <p:cTn id="2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1000"/>
                                        <p:tgtEl>
                                          <p:spTgt spid="4">
                                            <p:txEl>
                                              <p:pRg st="6" end="6"/>
                                            </p:txEl>
                                          </p:spTgt>
                                        </p:tgtEl>
                                      </p:cBhvr>
                                    </p:animEffect>
                                    <p:anim calcmode="lin" valueType="num">
                                      <p:cBhvr>
                                        <p:cTn id="3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1000"/>
                                        <p:tgtEl>
                                          <p:spTgt spid="4">
                                            <p:txEl>
                                              <p:pRg st="7" end="7"/>
                                            </p:txEl>
                                          </p:spTgt>
                                        </p:tgtEl>
                                      </p:cBhvr>
                                    </p:animEffect>
                                    <p:anim calcmode="lin" valueType="num">
                                      <p:cBhvr>
                                        <p:cTn id="38"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7" end="7"/>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1000"/>
                                        <p:tgtEl>
                                          <p:spTgt spid="4">
                                            <p:txEl>
                                              <p:pRg st="8" end="8"/>
                                            </p:txEl>
                                          </p:spTgt>
                                        </p:tgtEl>
                                      </p:cBhvr>
                                    </p:animEffect>
                                    <p:anim calcmode="lin" valueType="num">
                                      <p:cBhvr>
                                        <p:cTn id="43"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8" end="8"/>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Effect transition="in" filter="fade">
                                      <p:cBhvr>
                                        <p:cTn id="47" dur="1000"/>
                                        <p:tgtEl>
                                          <p:spTgt spid="4">
                                            <p:txEl>
                                              <p:pRg st="9" end="9"/>
                                            </p:txEl>
                                          </p:spTgt>
                                        </p:tgtEl>
                                      </p:cBhvr>
                                    </p:animEffect>
                                    <p:anim calcmode="lin" valueType="num">
                                      <p:cBhvr>
                                        <p:cTn id="48"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9" end="9"/>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
                                            <p:txEl>
                                              <p:pRg st="10" end="10"/>
                                            </p:txEl>
                                          </p:spTgt>
                                        </p:tgtEl>
                                        <p:attrNameLst>
                                          <p:attrName>style.visibility</p:attrName>
                                        </p:attrNameLst>
                                      </p:cBhvr>
                                      <p:to>
                                        <p:strVal val="visible"/>
                                      </p:to>
                                    </p:set>
                                    <p:animEffect transition="in" filter="fade">
                                      <p:cBhvr>
                                        <p:cTn id="52" dur="1000"/>
                                        <p:tgtEl>
                                          <p:spTgt spid="4">
                                            <p:txEl>
                                              <p:pRg st="10" end="10"/>
                                            </p:txEl>
                                          </p:spTgt>
                                        </p:tgtEl>
                                      </p:cBhvr>
                                    </p:animEffect>
                                    <p:anim calcmode="lin" valueType="num">
                                      <p:cBhvr>
                                        <p:cTn id="53"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10" end="10"/>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
                                            <p:txEl>
                                              <p:pRg st="11" end="11"/>
                                            </p:txEl>
                                          </p:spTgt>
                                        </p:tgtEl>
                                        <p:attrNameLst>
                                          <p:attrName>style.visibility</p:attrName>
                                        </p:attrNameLst>
                                      </p:cBhvr>
                                      <p:to>
                                        <p:strVal val="visible"/>
                                      </p:to>
                                    </p:set>
                                    <p:animEffect transition="in" filter="fade">
                                      <p:cBhvr>
                                        <p:cTn id="57" dur="1000"/>
                                        <p:tgtEl>
                                          <p:spTgt spid="4">
                                            <p:txEl>
                                              <p:pRg st="11" end="11"/>
                                            </p:txEl>
                                          </p:spTgt>
                                        </p:tgtEl>
                                      </p:cBhvr>
                                    </p:animEffect>
                                    <p:anim calcmode="lin" valueType="num">
                                      <p:cBhvr>
                                        <p:cTn id="58"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11" end="11"/>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4">
                                            <p:txEl>
                                              <p:pRg st="12" end="12"/>
                                            </p:txEl>
                                          </p:spTgt>
                                        </p:tgtEl>
                                        <p:attrNameLst>
                                          <p:attrName>style.visibility</p:attrName>
                                        </p:attrNameLst>
                                      </p:cBhvr>
                                      <p:to>
                                        <p:strVal val="visible"/>
                                      </p:to>
                                    </p:set>
                                    <p:animEffect transition="in" filter="fade">
                                      <p:cBhvr>
                                        <p:cTn id="62" dur="1000"/>
                                        <p:tgtEl>
                                          <p:spTgt spid="4">
                                            <p:txEl>
                                              <p:pRg st="12" end="12"/>
                                            </p:txEl>
                                          </p:spTgt>
                                        </p:tgtEl>
                                      </p:cBhvr>
                                    </p:animEffect>
                                    <p:anim calcmode="lin" valueType="num">
                                      <p:cBhvr>
                                        <p:cTn id="63"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64" dur="1000" fill="hold"/>
                                        <p:tgtEl>
                                          <p:spTgt spid="4">
                                            <p:txEl>
                                              <p:pRg st="12" end="12"/>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4">
                                            <p:txEl>
                                              <p:pRg st="13" end="13"/>
                                            </p:txEl>
                                          </p:spTgt>
                                        </p:tgtEl>
                                        <p:attrNameLst>
                                          <p:attrName>style.visibility</p:attrName>
                                        </p:attrNameLst>
                                      </p:cBhvr>
                                      <p:to>
                                        <p:strVal val="visible"/>
                                      </p:to>
                                    </p:set>
                                    <p:animEffect transition="in" filter="fade">
                                      <p:cBhvr>
                                        <p:cTn id="67" dur="1000"/>
                                        <p:tgtEl>
                                          <p:spTgt spid="4">
                                            <p:txEl>
                                              <p:pRg st="13" end="13"/>
                                            </p:txEl>
                                          </p:spTgt>
                                        </p:tgtEl>
                                      </p:cBhvr>
                                    </p:animEffect>
                                    <p:anim calcmode="lin" valueType="num">
                                      <p:cBhvr>
                                        <p:cTn id="68"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69" dur="1000" fill="hold"/>
                                        <p:tgtEl>
                                          <p:spTgt spid="4">
                                            <p:txEl>
                                              <p:pRg st="13" end="13"/>
                                            </p:txEl>
                                          </p:spTgt>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
                                            <p:txEl>
                                              <p:pRg st="14" end="14"/>
                                            </p:txEl>
                                          </p:spTgt>
                                        </p:tgtEl>
                                        <p:attrNameLst>
                                          <p:attrName>style.visibility</p:attrName>
                                        </p:attrNameLst>
                                      </p:cBhvr>
                                      <p:to>
                                        <p:strVal val="visible"/>
                                      </p:to>
                                    </p:set>
                                    <p:animEffect transition="in" filter="fade">
                                      <p:cBhvr>
                                        <p:cTn id="72" dur="1000"/>
                                        <p:tgtEl>
                                          <p:spTgt spid="4">
                                            <p:txEl>
                                              <p:pRg st="14" end="14"/>
                                            </p:txEl>
                                          </p:spTgt>
                                        </p:tgtEl>
                                      </p:cBhvr>
                                    </p:animEffect>
                                    <p:anim calcmode="lin" valueType="num">
                                      <p:cBhvr>
                                        <p:cTn id="73"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74" dur="1000" fill="hold"/>
                                        <p:tgtEl>
                                          <p:spTgt spid="4">
                                            <p:txEl>
                                              <p:pRg st="14" end="14"/>
                                            </p:txEl>
                                          </p:spTgt>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
                                            <p:txEl>
                                              <p:pRg st="15" end="15"/>
                                            </p:txEl>
                                          </p:spTgt>
                                        </p:tgtEl>
                                        <p:attrNameLst>
                                          <p:attrName>style.visibility</p:attrName>
                                        </p:attrNameLst>
                                      </p:cBhvr>
                                      <p:to>
                                        <p:strVal val="visible"/>
                                      </p:to>
                                    </p:set>
                                    <p:animEffect transition="in" filter="fade">
                                      <p:cBhvr>
                                        <p:cTn id="77" dur="1000"/>
                                        <p:tgtEl>
                                          <p:spTgt spid="4">
                                            <p:txEl>
                                              <p:pRg st="15" end="15"/>
                                            </p:txEl>
                                          </p:spTgt>
                                        </p:tgtEl>
                                      </p:cBhvr>
                                    </p:animEffect>
                                    <p:anim calcmode="lin" valueType="num">
                                      <p:cBhvr>
                                        <p:cTn id="78" dur="1000" fill="hold"/>
                                        <p:tgtEl>
                                          <p:spTgt spid="4">
                                            <p:txEl>
                                              <p:pRg st="15" end="15"/>
                                            </p:txEl>
                                          </p:spTgt>
                                        </p:tgtEl>
                                        <p:attrNameLst>
                                          <p:attrName>ppt_x</p:attrName>
                                        </p:attrNameLst>
                                      </p:cBhvr>
                                      <p:tavLst>
                                        <p:tav tm="0">
                                          <p:val>
                                            <p:strVal val="#ppt_x"/>
                                          </p:val>
                                        </p:tav>
                                        <p:tav tm="100000">
                                          <p:val>
                                            <p:strVal val="#ppt_x"/>
                                          </p:val>
                                        </p:tav>
                                      </p:tavLst>
                                    </p:anim>
                                    <p:anim calcmode="lin" valueType="num">
                                      <p:cBhvr>
                                        <p:cTn id="79" dur="1000" fill="hold"/>
                                        <p:tgtEl>
                                          <p:spTgt spid="4">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5">
                                            <p:txEl>
                                              <p:pRg st="0" end="0"/>
                                            </p:txEl>
                                          </p:spTgt>
                                        </p:tgtEl>
                                        <p:attrNameLst>
                                          <p:attrName>style.visibility</p:attrName>
                                        </p:attrNameLst>
                                      </p:cBhvr>
                                      <p:to>
                                        <p:strVal val="visible"/>
                                      </p:to>
                                    </p:set>
                                    <p:animEffect transition="in" filter="fade">
                                      <p:cBhvr>
                                        <p:cTn id="84" dur="1000"/>
                                        <p:tgtEl>
                                          <p:spTgt spid="5">
                                            <p:txEl>
                                              <p:pRg st="0" end="0"/>
                                            </p:txEl>
                                          </p:spTgt>
                                        </p:tgtEl>
                                      </p:cBhvr>
                                    </p:animEffect>
                                    <p:anim calcmode="lin" valueType="num">
                                      <p:cBhvr>
                                        <p:cTn id="8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6" dur="1000" fill="hold"/>
                                        <p:tgtEl>
                                          <p:spTgt spid="5">
                                            <p:txEl>
                                              <p:pRg st="0" end="0"/>
                                            </p:txEl>
                                          </p:spTgt>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5">
                                            <p:txEl>
                                              <p:pRg st="2" end="2"/>
                                            </p:txEl>
                                          </p:spTgt>
                                        </p:tgtEl>
                                        <p:attrNameLst>
                                          <p:attrName>style.visibility</p:attrName>
                                        </p:attrNameLst>
                                      </p:cBhvr>
                                      <p:to>
                                        <p:strVal val="visible"/>
                                      </p:to>
                                    </p:set>
                                    <p:animEffect transition="in" filter="fade">
                                      <p:cBhvr>
                                        <p:cTn id="89" dur="1000"/>
                                        <p:tgtEl>
                                          <p:spTgt spid="5">
                                            <p:txEl>
                                              <p:pRg st="2" end="2"/>
                                            </p:txEl>
                                          </p:spTgt>
                                        </p:tgtEl>
                                      </p:cBhvr>
                                    </p:animEffect>
                                    <p:anim calcmode="lin" valueType="num">
                                      <p:cBhvr>
                                        <p:cTn id="9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5">
                                            <p:txEl>
                                              <p:pRg st="3" end="3"/>
                                            </p:txEl>
                                          </p:spTgt>
                                        </p:tgtEl>
                                        <p:attrNameLst>
                                          <p:attrName>style.visibility</p:attrName>
                                        </p:attrNameLst>
                                      </p:cBhvr>
                                      <p:to>
                                        <p:strVal val="visible"/>
                                      </p:to>
                                    </p:set>
                                    <p:animEffect transition="in" filter="fade">
                                      <p:cBhvr>
                                        <p:cTn id="94" dur="1000"/>
                                        <p:tgtEl>
                                          <p:spTgt spid="5">
                                            <p:txEl>
                                              <p:pRg st="3" end="3"/>
                                            </p:txEl>
                                          </p:spTgt>
                                        </p:tgtEl>
                                      </p:cBhvr>
                                    </p:animEffect>
                                    <p:anim calcmode="lin" valueType="num">
                                      <p:cBhvr>
                                        <p:cTn id="9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6" dur="1000" fill="hold"/>
                                        <p:tgtEl>
                                          <p:spTgt spid="5">
                                            <p:txEl>
                                              <p:pRg st="3" end="3"/>
                                            </p:txEl>
                                          </p:spTgt>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5">
                                            <p:txEl>
                                              <p:pRg st="4" end="4"/>
                                            </p:txEl>
                                          </p:spTgt>
                                        </p:tgtEl>
                                        <p:attrNameLst>
                                          <p:attrName>style.visibility</p:attrName>
                                        </p:attrNameLst>
                                      </p:cBhvr>
                                      <p:to>
                                        <p:strVal val="visible"/>
                                      </p:to>
                                    </p:set>
                                    <p:animEffect transition="in" filter="fade">
                                      <p:cBhvr>
                                        <p:cTn id="99" dur="1000"/>
                                        <p:tgtEl>
                                          <p:spTgt spid="5">
                                            <p:txEl>
                                              <p:pRg st="4" end="4"/>
                                            </p:txEl>
                                          </p:spTgt>
                                        </p:tgtEl>
                                      </p:cBhvr>
                                    </p:animEffect>
                                    <p:anim calcmode="lin" valueType="num">
                                      <p:cBhvr>
                                        <p:cTn id="10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01" dur="1000" fill="hold"/>
                                        <p:tgtEl>
                                          <p:spTgt spid="5">
                                            <p:txEl>
                                              <p:pRg st="4" end="4"/>
                                            </p:txEl>
                                          </p:spTgt>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5">
                                            <p:txEl>
                                              <p:pRg st="5" end="5"/>
                                            </p:txEl>
                                          </p:spTgt>
                                        </p:tgtEl>
                                        <p:attrNameLst>
                                          <p:attrName>style.visibility</p:attrName>
                                        </p:attrNameLst>
                                      </p:cBhvr>
                                      <p:to>
                                        <p:strVal val="visible"/>
                                      </p:to>
                                    </p:set>
                                    <p:animEffect transition="in" filter="fade">
                                      <p:cBhvr>
                                        <p:cTn id="104" dur="1000"/>
                                        <p:tgtEl>
                                          <p:spTgt spid="5">
                                            <p:txEl>
                                              <p:pRg st="5" end="5"/>
                                            </p:txEl>
                                          </p:spTgt>
                                        </p:tgtEl>
                                      </p:cBhvr>
                                    </p:animEffect>
                                    <p:anim calcmode="lin" valueType="num">
                                      <p:cBhvr>
                                        <p:cTn id="10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06" dur="1000" fill="hold"/>
                                        <p:tgtEl>
                                          <p:spTgt spid="5">
                                            <p:txEl>
                                              <p:pRg st="5" end="5"/>
                                            </p:txEl>
                                          </p:spTgt>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5">
                                            <p:txEl>
                                              <p:pRg st="6" end="6"/>
                                            </p:txEl>
                                          </p:spTgt>
                                        </p:tgtEl>
                                        <p:attrNameLst>
                                          <p:attrName>style.visibility</p:attrName>
                                        </p:attrNameLst>
                                      </p:cBhvr>
                                      <p:to>
                                        <p:strVal val="visible"/>
                                      </p:to>
                                    </p:set>
                                    <p:animEffect transition="in" filter="fade">
                                      <p:cBhvr>
                                        <p:cTn id="109" dur="1000"/>
                                        <p:tgtEl>
                                          <p:spTgt spid="5">
                                            <p:txEl>
                                              <p:pRg st="6" end="6"/>
                                            </p:txEl>
                                          </p:spTgt>
                                        </p:tgtEl>
                                      </p:cBhvr>
                                    </p:animEffect>
                                    <p:anim calcmode="lin" valueType="num">
                                      <p:cBhvr>
                                        <p:cTn id="11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11" dur="1000" fill="hold"/>
                                        <p:tgtEl>
                                          <p:spTgt spid="5">
                                            <p:txEl>
                                              <p:pRg st="6" end="6"/>
                                            </p:txEl>
                                          </p:spTgt>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5">
                                            <p:txEl>
                                              <p:pRg st="7" end="7"/>
                                            </p:txEl>
                                          </p:spTgt>
                                        </p:tgtEl>
                                        <p:attrNameLst>
                                          <p:attrName>style.visibility</p:attrName>
                                        </p:attrNameLst>
                                      </p:cBhvr>
                                      <p:to>
                                        <p:strVal val="visible"/>
                                      </p:to>
                                    </p:set>
                                    <p:animEffect transition="in" filter="fade">
                                      <p:cBhvr>
                                        <p:cTn id="114" dur="1000"/>
                                        <p:tgtEl>
                                          <p:spTgt spid="5">
                                            <p:txEl>
                                              <p:pRg st="7" end="7"/>
                                            </p:txEl>
                                          </p:spTgt>
                                        </p:tgtEl>
                                      </p:cBhvr>
                                    </p:animEffect>
                                    <p:anim calcmode="lin" valueType="num">
                                      <p:cBhvr>
                                        <p:cTn id="115"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116" dur="1000" fill="hold"/>
                                        <p:tgtEl>
                                          <p:spTgt spid="5">
                                            <p:txEl>
                                              <p:pRg st="7" end="7"/>
                                            </p:txEl>
                                          </p:spTgt>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5">
                                            <p:txEl>
                                              <p:pRg st="8" end="8"/>
                                            </p:txEl>
                                          </p:spTgt>
                                        </p:tgtEl>
                                        <p:attrNameLst>
                                          <p:attrName>style.visibility</p:attrName>
                                        </p:attrNameLst>
                                      </p:cBhvr>
                                      <p:to>
                                        <p:strVal val="visible"/>
                                      </p:to>
                                    </p:set>
                                    <p:animEffect transition="in" filter="fade">
                                      <p:cBhvr>
                                        <p:cTn id="119" dur="1000"/>
                                        <p:tgtEl>
                                          <p:spTgt spid="5">
                                            <p:txEl>
                                              <p:pRg st="8" end="8"/>
                                            </p:txEl>
                                          </p:spTgt>
                                        </p:tgtEl>
                                      </p:cBhvr>
                                    </p:animEffect>
                                    <p:anim calcmode="lin" valueType="num">
                                      <p:cBhvr>
                                        <p:cTn id="120"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121" dur="1000" fill="hold"/>
                                        <p:tgtEl>
                                          <p:spTgt spid="5">
                                            <p:txEl>
                                              <p:pRg st="8" end="8"/>
                                            </p:txEl>
                                          </p:spTgt>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5">
                                            <p:txEl>
                                              <p:pRg st="9" end="9"/>
                                            </p:txEl>
                                          </p:spTgt>
                                        </p:tgtEl>
                                        <p:attrNameLst>
                                          <p:attrName>style.visibility</p:attrName>
                                        </p:attrNameLst>
                                      </p:cBhvr>
                                      <p:to>
                                        <p:strVal val="visible"/>
                                      </p:to>
                                    </p:set>
                                    <p:animEffect transition="in" filter="fade">
                                      <p:cBhvr>
                                        <p:cTn id="124" dur="1000"/>
                                        <p:tgtEl>
                                          <p:spTgt spid="5">
                                            <p:txEl>
                                              <p:pRg st="9" end="9"/>
                                            </p:txEl>
                                          </p:spTgt>
                                        </p:tgtEl>
                                      </p:cBhvr>
                                    </p:animEffect>
                                    <p:anim calcmode="lin" valueType="num">
                                      <p:cBhvr>
                                        <p:cTn id="125"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126" dur="1000" fill="hold"/>
                                        <p:tgtEl>
                                          <p:spTgt spid="5">
                                            <p:txEl>
                                              <p:pRg st="9" end="9"/>
                                            </p:txEl>
                                          </p:spTgt>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5">
                                            <p:txEl>
                                              <p:pRg st="10" end="10"/>
                                            </p:txEl>
                                          </p:spTgt>
                                        </p:tgtEl>
                                        <p:attrNameLst>
                                          <p:attrName>style.visibility</p:attrName>
                                        </p:attrNameLst>
                                      </p:cBhvr>
                                      <p:to>
                                        <p:strVal val="visible"/>
                                      </p:to>
                                    </p:set>
                                    <p:animEffect transition="in" filter="fade">
                                      <p:cBhvr>
                                        <p:cTn id="129" dur="1000"/>
                                        <p:tgtEl>
                                          <p:spTgt spid="5">
                                            <p:txEl>
                                              <p:pRg st="10" end="10"/>
                                            </p:txEl>
                                          </p:spTgt>
                                        </p:tgtEl>
                                      </p:cBhvr>
                                    </p:animEffect>
                                    <p:anim calcmode="lin" valueType="num">
                                      <p:cBhvr>
                                        <p:cTn id="130"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131" dur="1000" fill="hold"/>
                                        <p:tgtEl>
                                          <p:spTgt spid="5">
                                            <p:txEl>
                                              <p:pRg st="10" end="10"/>
                                            </p:txEl>
                                          </p:spTgt>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0"/>
                                  </p:stCondLst>
                                  <p:childTnLst>
                                    <p:set>
                                      <p:cBhvr>
                                        <p:cTn id="133" dur="1" fill="hold">
                                          <p:stCondLst>
                                            <p:cond delay="0"/>
                                          </p:stCondLst>
                                        </p:cTn>
                                        <p:tgtEl>
                                          <p:spTgt spid="5">
                                            <p:txEl>
                                              <p:pRg st="11" end="11"/>
                                            </p:txEl>
                                          </p:spTgt>
                                        </p:tgtEl>
                                        <p:attrNameLst>
                                          <p:attrName>style.visibility</p:attrName>
                                        </p:attrNameLst>
                                      </p:cBhvr>
                                      <p:to>
                                        <p:strVal val="visible"/>
                                      </p:to>
                                    </p:set>
                                    <p:animEffect transition="in" filter="fade">
                                      <p:cBhvr>
                                        <p:cTn id="134" dur="1000"/>
                                        <p:tgtEl>
                                          <p:spTgt spid="5">
                                            <p:txEl>
                                              <p:pRg st="11" end="11"/>
                                            </p:txEl>
                                          </p:spTgt>
                                        </p:tgtEl>
                                      </p:cBhvr>
                                    </p:animEffect>
                                    <p:anim calcmode="lin" valueType="num">
                                      <p:cBhvr>
                                        <p:cTn id="135"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136" dur="1000" fill="hold"/>
                                        <p:tgtEl>
                                          <p:spTgt spid="5">
                                            <p:txEl>
                                              <p:pRg st="11" end="11"/>
                                            </p:txEl>
                                          </p:spTgt>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0"/>
                                  </p:stCondLst>
                                  <p:childTnLst>
                                    <p:set>
                                      <p:cBhvr>
                                        <p:cTn id="138" dur="1" fill="hold">
                                          <p:stCondLst>
                                            <p:cond delay="0"/>
                                          </p:stCondLst>
                                        </p:cTn>
                                        <p:tgtEl>
                                          <p:spTgt spid="5">
                                            <p:txEl>
                                              <p:pRg st="12" end="12"/>
                                            </p:txEl>
                                          </p:spTgt>
                                        </p:tgtEl>
                                        <p:attrNameLst>
                                          <p:attrName>style.visibility</p:attrName>
                                        </p:attrNameLst>
                                      </p:cBhvr>
                                      <p:to>
                                        <p:strVal val="visible"/>
                                      </p:to>
                                    </p:set>
                                    <p:animEffect transition="in" filter="fade">
                                      <p:cBhvr>
                                        <p:cTn id="139" dur="1000"/>
                                        <p:tgtEl>
                                          <p:spTgt spid="5">
                                            <p:txEl>
                                              <p:pRg st="12" end="12"/>
                                            </p:txEl>
                                          </p:spTgt>
                                        </p:tgtEl>
                                      </p:cBhvr>
                                    </p:animEffect>
                                    <p:anim calcmode="lin" valueType="num">
                                      <p:cBhvr>
                                        <p:cTn id="140"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141" dur="1000" fill="hold"/>
                                        <p:tgtEl>
                                          <p:spTgt spid="5">
                                            <p:txEl>
                                              <p:pRg st="12" end="12"/>
                                            </p:txEl>
                                          </p:spTgt>
                                        </p:tgtEl>
                                        <p:attrNameLst>
                                          <p:attrName>ppt_y</p:attrName>
                                        </p:attrNameLst>
                                      </p:cBhvr>
                                      <p:tavLst>
                                        <p:tav tm="0">
                                          <p:val>
                                            <p:strVal val="#ppt_y+.1"/>
                                          </p:val>
                                        </p:tav>
                                        <p:tav tm="100000">
                                          <p:val>
                                            <p:strVal val="#ppt_y"/>
                                          </p:val>
                                        </p:tav>
                                      </p:tavLst>
                                    </p:anim>
                                  </p:childTnLst>
                                </p:cTn>
                              </p:par>
                              <p:par>
                                <p:cTn id="142" presetID="42" presetClass="entr" presetSubtype="0" fill="hold" nodeType="withEffect">
                                  <p:stCondLst>
                                    <p:cond delay="0"/>
                                  </p:stCondLst>
                                  <p:childTnLst>
                                    <p:set>
                                      <p:cBhvr>
                                        <p:cTn id="143" dur="1" fill="hold">
                                          <p:stCondLst>
                                            <p:cond delay="0"/>
                                          </p:stCondLst>
                                        </p:cTn>
                                        <p:tgtEl>
                                          <p:spTgt spid="5">
                                            <p:txEl>
                                              <p:pRg st="13" end="13"/>
                                            </p:txEl>
                                          </p:spTgt>
                                        </p:tgtEl>
                                        <p:attrNameLst>
                                          <p:attrName>style.visibility</p:attrName>
                                        </p:attrNameLst>
                                      </p:cBhvr>
                                      <p:to>
                                        <p:strVal val="visible"/>
                                      </p:to>
                                    </p:set>
                                    <p:animEffect transition="in" filter="fade">
                                      <p:cBhvr>
                                        <p:cTn id="144" dur="1000"/>
                                        <p:tgtEl>
                                          <p:spTgt spid="5">
                                            <p:txEl>
                                              <p:pRg st="13" end="13"/>
                                            </p:txEl>
                                          </p:spTgt>
                                        </p:tgtEl>
                                      </p:cBhvr>
                                    </p:animEffect>
                                    <p:anim calcmode="lin" valueType="num">
                                      <p:cBhvr>
                                        <p:cTn id="145" dur="1000" fill="hold"/>
                                        <p:tgtEl>
                                          <p:spTgt spid="5">
                                            <p:txEl>
                                              <p:pRg st="13" end="13"/>
                                            </p:txEl>
                                          </p:spTgt>
                                        </p:tgtEl>
                                        <p:attrNameLst>
                                          <p:attrName>ppt_x</p:attrName>
                                        </p:attrNameLst>
                                      </p:cBhvr>
                                      <p:tavLst>
                                        <p:tav tm="0">
                                          <p:val>
                                            <p:strVal val="#ppt_x"/>
                                          </p:val>
                                        </p:tav>
                                        <p:tav tm="100000">
                                          <p:val>
                                            <p:strVal val="#ppt_x"/>
                                          </p:val>
                                        </p:tav>
                                      </p:tavLst>
                                    </p:anim>
                                    <p:anim calcmode="lin" valueType="num">
                                      <p:cBhvr>
                                        <p:cTn id="146" dur="1000" fill="hold"/>
                                        <p:tgtEl>
                                          <p:spTgt spid="5">
                                            <p:txEl>
                                              <p:pRg st="13" end="13"/>
                                            </p:txEl>
                                          </p:spTgt>
                                        </p:tgtEl>
                                        <p:attrNameLst>
                                          <p:attrName>ppt_y</p:attrName>
                                        </p:attrNameLst>
                                      </p:cBhvr>
                                      <p:tavLst>
                                        <p:tav tm="0">
                                          <p:val>
                                            <p:strVal val="#ppt_y+.1"/>
                                          </p:val>
                                        </p:tav>
                                        <p:tav tm="100000">
                                          <p:val>
                                            <p:strVal val="#ppt_y"/>
                                          </p:val>
                                        </p:tav>
                                      </p:tavLst>
                                    </p:anim>
                                  </p:childTnLst>
                                </p:cTn>
                              </p:par>
                              <p:par>
                                <p:cTn id="147" presetID="42" presetClass="entr" presetSubtype="0" fill="hold" nodeType="withEffect">
                                  <p:stCondLst>
                                    <p:cond delay="0"/>
                                  </p:stCondLst>
                                  <p:childTnLst>
                                    <p:set>
                                      <p:cBhvr>
                                        <p:cTn id="148" dur="1" fill="hold">
                                          <p:stCondLst>
                                            <p:cond delay="0"/>
                                          </p:stCondLst>
                                        </p:cTn>
                                        <p:tgtEl>
                                          <p:spTgt spid="5">
                                            <p:txEl>
                                              <p:pRg st="14" end="14"/>
                                            </p:txEl>
                                          </p:spTgt>
                                        </p:tgtEl>
                                        <p:attrNameLst>
                                          <p:attrName>style.visibility</p:attrName>
                                        </p:attrNameLst>
                                      </p:cBhvr>
                                      <p:to>
                                        <p:strVal val="visible"/>
                                      </p:to>
                                    </p:set>
                                    <p:animEffect transition="in" filter="fade">
                                      <p:cBhvr>
                                        <p:cTn id="149" dur="1000"/>
                                        <p:tgtEl>
                                          <p:spTgt spid="5">
                                            <p:txEl>
                                              <p:pRg st="14" end="14"/>
                                            </p:txEl>
                                          </p:spTgt>
                                        </p:tgtEl>
                                      </p:cBhvr>
                                    </p:animEffect>
                                    <p:anim calcmode="lin" valueType="num">
                                      <p:cBhvr>
                                        <p:cTn id="150" dur="1000" fill="hold"/>
                                        <p:tgtEl>
                                          <p:spTgt spid="5">
                                            <p:txEl>
                                              <p:pRg st="14" end="14"/>
                                            </p:txEl>
                                          </p:spTgt>
                                        </p:tgtEl>
                                        <p:attrNameLst>
                                          <p:attrName>ppt_x</p:attrName>
                                        </p:attrNameLst>
                                      </p:cBhvr>
                                      <p:tavLst>
                                        <p:tav tm="0">
                                          <p:val>
                                            <p:strVal val="#ppt_x"/>
                                          </p:val>
                                        </p:tav>
                                        <p:tav tm="100000">
                                          <p:val>
                                            <p:strVal val="#ppt_x"/>
                                          </p:val>
                                        </p:tav>
                                      </p:tavLst>
                                    </p:anim>
                                    <p:anim calcmode="lin" valueType="num">
                                      <p:cBhvr>
                                        <p:cTn id="151" dur="1000" fill="hold"/>
                                        <p:tgtEl>
                                          <p:spTgt spid="5">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708288" y="954753"/>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E51C6AAB-2143-41AA-B703-BC88517527F6}"/>
              </a:ext>
            </a:extLst>
          </p:cNvPr>
          <p:cNvSpPr/>
          <p:nvPr/>
        </p:nvSpPr>
        <p:spPr>
          <a:xfrm>
            <a:off x="545189" y="1847334"/>
            <a:ext cx="3041217" cy="1200329"/>
          </a:xfrm>
          <a:prstGeom prst="rect">
            <a:avLst/>
          </a:prstGeom>
        </p:spPr>
        <p:txBody>
          <a:bodyPr wrap="none">
            <a:spAutoFit/>
          </a:bodyPr>
          <a:lstStyle/>
          <a:p>
            <a:r>
              <a:rPr lang="nl-NL" sz="2400" b="1" dirty="0"/>
              <a:t>Wat is potgrond </a:t>
            </a:r>
          </a:p>
          <a:p>
            <a:endParaRPr lang="nl-NL" sz="2400" b="1" dirty="0"/>
          </a:p>
          <a:p>
            <a:r>
              <a:rPr lang="nl-NL" sz="2400" b="1" dirty="0"/>
              <a:t>Herkomst gebieden</a:t>
            </a:r>
          </a:p>
        </p:txBody>
      </p:sp>
      <p:pic>
        <p:nvPicPr>
          <p:cNvPr id="6" name="Afbeelding 5">
            <a:extLst>
              <a:ext uri="{FF2B5EF4-FFF2-40B4-BE49-F238E27FC236}">
                <a16:creationId xmlns:a16="http://schemas.microsoft.com/office/drawing/2014/main" id="{D4F6D1B5-957C-40B9-829E-D54BAEC0CE19}"/>
              </a:ext>
            </a:extLst>
          </p:cNvPr>
          <p:cNvPicPr>
            <a:picLocks noChangeAspect="1"/>
          </p:cNvPicPr>
          <p:nvPr/>
        </p:nvPicPr>
        <p:blipFill>
          <a:blip r:embed="rId2"/>
          <a:stretch>
            <a:fillRect/>
          </a:stretch>
        </p:blipFill>
        <p:spPr>
          <a:xfrm>
            <a:off x="3443287" y="1674753"/>
            <a:ext cx="6600825" cy="5143500"/>
          </a:xfrm>
          <a:prstGeom prst="rect">
            <a:avLst/>
          </a:prstGeom>
        </p:spPr>
      </p:pic>
      <p:sp>
        <p:nvSpPr>
          <p:cNvPr id="4" name="Pijl: omlaag 3">
            <a:extLst>
              <a:ext uri="{FF2B5EF4-FFF2-40B4-BE49-F238E27FC236}">
                <a16:creationId xmlns:a16="http://schemas.microsoft.com/office/drawing/2014/main" id="{E9FED91C-E004-45AE-82B1-6CC7FEF72969}"/>
              </a:ext>
            </a:extLst>
          </p:cNvPr>
          <p:cNvSpPr/>
          <p:nvPr/>
        </p:nvSpPr>
        <p:spPr>
          <a:xfrm rot="6998363">
            <a:off x="8719406" y="2638107"/>
            <a:ext cx="111777" cy="34266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Pijl: rechts 4">
            <a:extLst>
              <a:ext uri="{FF2B5EF4-FFF2-40B4-BE49-F238E27FC236}">
                <a16:creationId xmlns:a16="http://schemas.microsoft.com/office/drawing/2014/main" id="{E91A7062-EFB5-4AE8-9E25-2C3BC63963F4}"/>
              </a:ext>
            </a:extLst>
          </p:cNvPr>
          <p:cNvSpPr/>
          <p:nvPr/>
        </p:nvSpPr>
        <p:spPr>
          <a:xfrm rot="13080625">
            <a:off x="6556981" y="5092050"/>
            <a:ext cx="5029888" cy="1674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78169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889041" y="418707"/>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4B85EBC3-BCBB-4911-864D-FC2560FC0009}"/>
              </a:ext>
            </a:extLst>
          </p:cNvPr>
          <p:cNvSpPr/>
          <p:nvPr/>
        </p:nvSpPr>
        <p:spPr>
          <a:xfrm>
            <a:off x="516921" y="1329319"/>
            <a:ext cx="8754140" cy="1692771"/>
          </a:xfrm>
          <a:prstGeom prst="rect">
            <a:avLst/>
          </a:prstGeom>
        </p:spPr>
        <p:txBody>
          <a:bodyPr wrap="square">
            <a:spAutoFit/>
          </a:bodyPr>
          <a:lstStyle/>
          <a:p>
            <a:r>
              <a:rPr lang="nl-NL" sz="2400" b="1" dirty="0">
                <a:solidFill>
                  <a:srgbClr val="262626"/>
                </a:solidFill>
                <a:latin typeface="Verdana" panose="020B0604030504040204" pitchFamily="34" charset="0"/>
              </a:rPr>
              <a:t>Wat is een bodem: </a:t>
            </a:r>
            <a:r>
              <a:rPr lang="nl-NL" b="1" dirty="0">
                <a:solidFill>
                  <a:srgbClr val="262626"/>
                </a:solidFill>
                <a:latin typeface="Verdana" panose="020B0604030504040204" pitchFamily="34" charset="0"/>
              </a:rPr>
              <a:t> </a:t>
            </a:r>
            <a:endParaRPr lang="nl-NL" dirty="0">
              <a:solidFill>
                <a:srgbClr val="262626"/>
              </a:solidFill>
              <a:latin typeface="Verdana" panose="020B0604030504040204" pitchFamily="34" charset="0"/>
            </a:endParaRPr>
          </a:p>
          <a:p>
            <a:pPr marL="285750" indent="-285750">
              <a:buFont typeface="Arial" panose="020B0604020202020204" pitchFamily="34" charset="0"/>
              <a:buChar char="•"/>
            </a:pPr>
            <a:r>
              <a:rPr lang="nl-NL" sz="2000" i="1" dirty="0">
                <a:solidFill>
                  <a:srgbClr val="262626"/>
                </a:solidFill>
                <a:latin typeface="Verdana" panose="020B0604030504040204" pitchFamily="34" charset="0"/>
              </a:rPr>
              <a:t>De bovenste losse laag van de aardkorst, </a:t>
            </a:r>
          </a:p>
          <a:p>
            <a:pPr marL="285750" indent="-285750">
              <a:buFont typeface="Arial" panose="020B0604020202020204" pitchFamily="34" charset="0"/>
              <a:buChar char="•"/>
            </a:pPr>
            <a:r>
              <a:rPr lang="nl-NL" sz="2000" i="1" dirty="0">
                <a:solidFill>
                  <a:srgbClr val="262626"/>
                </a:solidFill>
                <a:latin typeface="Verdana" panose="020B0604030504040204" pitchFamily="34" charset="0"/>
              </a:rPr>
              <a:t>Bestaande uit vaste mineralen en organische bestanddelen en met water en lucht gevulde poriën, die geschikt is voor de groei van planten en dieren.</a:t>
            </a:r>
            <a:endParaRPr lang="nl-NL" sz="2000" b="0" i="1" dirty="0">
              <a:solidFill>
                <a:srgbClr val="262626"/>
              </a:solidFill>
              <a:effectLst/>
              <a:latin typeface="Verdana" panose="020B0604030504040204" pitchFamily="34" charset="0"/>
            </a:endParaRPr>
          </a:p>
        </p:txBody>
      </p:sp>
      <p:sp>
        <p:nvSpPr>
          <p:cNvPr id="5" name="Rechthoek 4">
            <a:extLst>
              <a:ext uri="{FF2B5EF4-FFF2-40B4-BE49-F238E27FC236}">
                <a16:creationId xmlns:a16="http://schemas.microsoft.com/office/drawing/2014/main" id="{38867ABE-87EF-4013-AA6F-F0C6007F3869}"/>
              </a:ext>
            </a:extLst>
          </p:cNvPr>
          <p:cNvSpPr/>
          <p:nvPr/>
        </p:nvSpPr>
        <p:spPr>
          <a:xfrm>
            <a:off x="411125" y="3853970"/>
            <a:ext cx="9859925" cy="2585323"/>
          </a:xfrm>
          <a:prstGeom prst="rect">
            <a:avLst/>
          </a:prstGeom>
        </p:spPr>
        <p:txBody>
          <a:bodyPr wrap="square">
            <a:spAutoFit/>
          </a:bodyPr>
          <a:lstStyle/>
          <a:p>
            <a:r>
              <a:rPr lang="nl-NL" b="1" i="1" dirty="0">
                <a:solidFill>
                  <a:srgbClr val="262626"/>
                </a:solidFill>
                <a:latin typeface="Verdana" panose="020B0604030504040204" pitchFamily="34" charset="0"/>
              </a:rPr>
              <a:t>Deze zin omvat veel woorden. </a:t>
            </a:r>
          </a:p>
          <a:p>
            <a:pPr marL="285750" indent="-285750">
              <a:buFont typeface="Arial" panose="020B0604020202020204" pitchFamily="34" charset="0"/>
              <a:buChar char="•"/>
            </a:pPr>
            <a:r>
              <a:rPr lang="nl-NL" i="1" dirty="0">
                <a:solidFill>
                  <a:srgbClr val="262626"/>
                </a:solidFill>
                <a:latin typeface="Verdana" panose="020B0604030504040204" pitchFamily="34" charset="0"/>
              </a:rPr>
              <a:t>Maar in ieder geval zegt het dat een bodem meer is dan alleen datgene waar we op lopen en kunnen zien. </a:t>
            </a:r>
          </a:p>
          <a:p>
            <a:pPr marL="285750" indent="-285750">
              <a:buFont typeface="Arial" panose="020B0604020202020204" pitchFamily="34" charset="0"/>
              <a:buChar char="•"/>
            </a:pPr>
            <a:r>
              <a:rPr lang="nl-NL" i="1" dirty="0">
                <a:solidFill>
                  <a:srgbClr val="262626"/>
                </a:solidFill>
                <a:latin typeface="Verdana" panose="020B0604030504040204" pitchFamily="34" charset="0"/>
              </a:rPr>
              <a:t>Zo zitten er mineralen, zouten en voedingsstoffen in een bodem en behoort zelfs lucht en water er toe.  </a:t>
            </a:r>
          </a:p>
          <a:p>
            <a:pPr marL="285750" indent="-285750">
              <a:buFont typeface="Arial" panose="020B0604020202020204" pitchFamily="34" charset="0"/>
              <a:buChar char="•"/>
            </a:pPr>
            <a:r>
              <a:rPr lang="nl-NL" i="1" dirty="0">
                <a:solidFill>
                  <a:srgbClr val="262626"/>
                </a:solidFill>
                <a:latin typeface="Verdana" panose="020B0604030504040204" pitchFamily="34" charset="0"/>
              </a:rPr>
              <a:t>Doordat lucht en water bij de bodem behoren, weten we ook dat het klimaat invloed heeft op de bodem. </a:t>
            </a:r>
          </a:p>
          <a:p>
            <a:pPr marL="285750" indent="-285750">
              <a:buFont typeface="Arial" panose="020B0604020202020204" pitchFamily="34" charset="0"/>
              <a:buChar char="•"/>
            </a:pPr>
            <a:r>
              <a:rPr lang="nl-NL" i="1" dirty="0">
                <a:solidFill>
                  <a:srgbClr val="262626"/>
                </a:solidFill>
                <a:latin typeface="Verdana" panose="020B0604030504040204" pitchFamily="34" charset="0"/>
              </a:rPr>
              <a:t>Dit is ook logisch, want hier in Nederland hebben wij een compleet andere bodem als in de Sahara woestijn.</a:t>
            </a:r>
            <a:endParaRPr lang="nl-NL" i="1" dirty="0"/>
          </a:p>
        </p:txBody>
      </p:sp>
      <p:pic>
        <p:nvPicPr>
          <p:cNvPr id="1026" name="Picture 2" descr="Afbeeldingsresultaat voor bodem">
            <a:extLst>
              <a:ext uri="{FF2B5EF4-FFF2-40B4-BE49-F238E27FC236}">
                <a16:creationId xmlns:a16="http://schemas.microsoft.com/office/drawing/2014/main" id="{59300EDA-E2F6-48D7-944E-D00BE8578B1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71061" y="829340"/>
            <a:ext cx="2669268" cy="21746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13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1000"/>
                                        <p:tgtEl>
                                          <p:spTgt spid="5">
                                            <p:txEl>
                                              <p:pRg st="3" end="3"/>
                                            </p:txEl>
                                          </p:spTgt>
                                        </p:tgtEl>
                                      </p:cBhvr>
                                    </p:animEffect>
                                    <p:anim calcmode="lin" valueType="num">
                                      <p:cBhvr>
                                        <p:cTn id="4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Effect transition="in" filter="fade">
                                      <p:cBhvr>
                                        <p:cTn id="49" dur="1000"/>
                                        <p:tgtEl>
                                          <p:spTgt spid="5">
                                            <p:txEl>
                                              <p:pRg st="4" end="4"/>
                                            </p:txEl>
                                          </p:spTgt>
                                        </p:tgtEl>
                                      </p:cBhvr>
                                    </p:animEffect>
                                    <p:anim calcmode="lin" valueType="num">
                                      <p:cBhvr>
                                        <p:cTn id="5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70188" y="713453"/>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53577E34-2F1B-40DE-A540-331BF50A1EA5}"/>
              </a:ext>
            </a:extLst>
          </p:cNvPr>
          <p:cNvSpPr txBox="1"/>
          <p:nvPr/>
        </p:nvSpPr>
        <p:spPr>
          <a:xfrm>
            <a:off x="190500" y="1663700"/>
            <a:ext cx="2132315" cy="461665"/>
          </a:xfrm>
          <a:prstGeom prst="rect">
            <a:avLst/>
          </a:prstGeom>
          <a:noFill/>
        </p:spPr>
        <p:txBody>
          <a:bodyPr wrap="none" rtlCol="0">
            <a:spAutoFit/>
          </a:bodyPr>
          <a:lstStyle/>
          <a:p>
            <a:r>
              <a:rPr lang="nl-NL" sz="2400" b="1" dirty="0"/>
              <a:t>Grondstoffen</a:t>
            </a:r>
          </a:p>
        </p:txBody>
      </p:sp>
      <p:pic>
        <p:nvPicPr>
          <p:cNvPr id="4" name="Afbeelding 3">
            <a:extLst>
              <a:ext uri="{FF2B5EF4-FFF2-40B4-BE49-F238E27FC236}">
                <a16:creationId xmlns:a16="http://schemas.microsoft.com/office/drawing/2014/main" id="{993C77AA-7351-4A23-8B73-7E0AEDCBDE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65500" y="1863059"/>
            <a:ext cx="5905500" cy="4281488"/>
          </a:xfrm>
          <a:prstGeom prst="rect">
            <a:avLst/>
          </a:prstGeom>
        </p:spPr>
      </p:pic>
    </p:spTree>
    <p:extLst>
      <p:ext uri="{BB962C8B-B14F-4D97-AF65-F5344CB8AC3E}">
        <p14:creationId xmlns:p14="http://schemas.microsoft.com/office/powerpoint/2010/main" val="22571623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70188" y="713453"/>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53577E34-2F1B-40DE-A540-331BF50A1EA5}"/>
              </a:ext>
            </a:extLst>
          </p:cNvPr>
          <p:cNvSpPr txBox="1"/>
          <p:nvPr/>
        </p:nvSpPr>
        <p:spPr>
          <a:xfrm>
            <a:off x="190500" y="1663700"/>
            <a:ext cx="2132315" cy="461665"/>
          </a:xfrm>
          <a:prstGeom prst="rect">
            <a:avLst/>
          </a:prstGeom>
          <a:noFill/>
        </p:spPr>
        <p:txBody>
          <a:bodyPr wrap="none" rtlCol="0">
            <a:spAutoFit/>
          </a:bodyPr>
          <a:lstStyle/>
          <a:p>
            <a:r>
              <a:rPr lang="nl-NL" sz="2400" b="1" dirty="0"/>
              <a:t>Grondstoffen</a:t>
            </a:r>
          </a:p>
        </p:txBody>
      </p:sp>
      <p:pic>
        <p:nvPicPr>
          <p:cNvPr id="5" name="Afbeelding 4">
            <a:extLst>
              <a:ext uri="{FF2B5EF4-FFF2-40B4-BE49-F238E27FC236}">
                <a16:creationId xmlns:a16="http://schemas.microsoft.com/office/drawing/2014/main" id="{84306661-9D32-4C04-8664-3FBB9AEFC2D4}"/>
              </a:ext>
            </a:extLst>
          </p:cNvPr>
          <p:cNvPicPr>
            <a:picLocks noChangeAspect="1"/>
          </p:cNvPicPr>
          <p:nvPr/>
        </p:nvPicPr>
        <p:blipFill>
          <a:blip r:embed="rId2"/>
          <a:stretch>
            <a:fillRect/>
          </a:stretch>
        </p:blipFill>
        <p:spPr>
          <a:xfrm>
            <a:off x="3743325" y="1433453"/>
            <a:ext cx="3562350" cy="5314950"/>
          </a:xfrm>
          <a:prstGeom prst="rect">
            <a:avLst/>
          </a:prstGeom>
        </p:spPr>
      </p:pic>
    </p:spTree>
    <p:extLst>
      <p:ext uri="{BB962C8B-B14F-4D97-AF65-F5344CB8AC3E}">
        <p14:creationId xmlns:p14="http://schemas.microsoft.com/office/powerpoint/2010/main" val="20218584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70188" y="713453"/>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53577E34-2F1B-40DE-A540-331BF50A1EA5}"/>
              </a:ext>
            </a:extLst>
          </p:cNvPr>
          <p:cNvSpPr txBox="1"/>
          <p:nvPr/>
        </p:nvSpPr>
        <p:spPr>
          <a:xfrm>
            <a:off x="190500" y="1663700"/>
            <a:ext cx="2132315" cy="461665"/>
          </a:xfrm>
          <a:prstGeom prst="rect">
            <a:avLst/>
          </a:prstGeom>
          <a:noFill/>
        </p:spPr>
        <p:txBody>
          <a:bodyPr wrap="none" rtlCol="0">
            <a:spAutoFit/>
          </a:bodyPr>
          <a:lstStyle/>
          <a:p>
            <a:r>
              <a:rPr lang="nl-NL" sz="2400" b="1" dirty="0"/>
              <a:t>Grondstoffen</a:t>
            </a:r>
          </a:p>
        </p:txBody>
      </p:sp>
      <p:pic>
        <p:nvPicPr>
          <p:cNvPr id="4" name="Afbeelding 3">
            <a:extLst>
              <a:ext uri="{FF2B5EF4-FFF2-40B4-BE49-F238E27FC236}">
                <a16:creationId xmlns:a16="http://schemas.microsoft.com/office/drawing/2014/main" id="{D2B4A929-8E8A-46E3-B370-D4CCEF1848D7}"/>
              </a:ext>
            </a:extLst>
          </p:cNvPr>
          <p:cNvPicPr>
            <a:picLocks noChangeAspect="1"/>
          </p:cNvPicPr>
          <p:nvPr/>
        </p:nvPicPr>
        <p:blipFill>
          <a:blip r:embed="rId2"/>
          <a:stretch>
            <a:fillRect/>
          </a:stretch>
        </p:blipFill>
        <p:spPr>
          <a:xfrm>
            <a:off x="2670188" y="1663700"/>
            <a:ext cx="7743825" cy="4972050"/>
          </a:xfrm>
          <a:prstGeom prst="rect">
            <a:avLst/>
          </a:prstGeom>
        </p:spPr>
      </p:pic>
    </p:spTree>
    <p:extLst>
      <p:ext uri="{BB962C8B-B14F-4D97-AF65-F5344CB8AC3E}">
        <p14:creationId xmlns:p14="http://schemas.microsoft.com/office/powerpoint/2010/main" val="2307172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70188" y="713453"/>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53577E34-2F1B-40DE-A540-331BF50A1EA5}"/>
              </a:ext>
            </a:extLst>
          </p:cNvPr>
          <p:cNvSpPr txBox="1"/>
          <p:nvPr/>
        </p:nvSpPr>
        <p:spPr>
          <a:xfrm>
            <a:off x="190500" y="1663700"/>
            <a:ext cx="2132315" cy="461665"/>
          </a:xfrm>
          <a:prstGeom prst="rect">
            <a:avLst/>
          </a:prstGeom>
          <a:noFill/>
        </p:spPr>
        <p:txBody>
          <a:bodyPr wrap="none" rtlCol="0">
            <a:spAutoFit/>
          </a:bodyPr>
          <a:lstStyle/>
          <a:p>
            <a:r>
              <a:rPr lang="nl-NL" sz="2400" b="1" dirty="0"/>
              <a:t>Grondstoffen</a:t>
            </a:r>
          </a:p>
        </p:txBody>
      </p:sp>
      <p:pic>
        <p:nvPicPr>
          <p:cNvPr id="4" name="Afbeelding 3">
            <a:extLst>
              <a:ext uri="{FF2B5EF4-FFF2-40B4-BE49-F238E27FC236}">
                <a16:creationId xmlns:a16="http://schemas.microsoft.com/office/drawing/2014/main" id="{18FBBCE0-E4C6-4E37-A63B-055882B8B5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76587" y="1663700"/>
            <a:ext cx="6424613" cy="4794356"/>
          </a:xfrm>
          <a:prstGeom prst="rect">
            <a:avLst/>
          </a:prstGeom>
        </p:spPr>
      </p:pic>
    </p:spTree>
    <p:extLst>
      <p:ext uri="{BB962C8B-B14F-4D97-AF65-F5344CB8AC3E}">
        <p14:creationId xmlns:p14="http://schemas.microsoft.com/office/powerpoint/2010/main" val="24646394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929200"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Veen winning</a:t>
            </a:r>
            <a:endParaRPr lang="nl-NL" sz="3600" b="1" dirty="0"/>
          </a:p>
        </p:txBody>
      </p:sp>
      <p:pic>
        <p:nvPicPr>
          <p:cNvPr id="3" name="Afbeelding 2">
            <a:extLst>
              <a:ext uri="{FF2B5EF4-FFF2-40B4-BE49-F238E27FC236}">
                <a16:creationId xmlns:a16="http://schemas.microsoft.com/office/drawing/2014/main" id="{55182045-F296-491F-93A8-7AEEF58B37CC}"/>
              </a:ext>
            </a:extLst>
          </p:cNvPr>
          <p:cNvPicPr>
            <a:picLocks noChangeAspect="1"/>
          </p:cNvPicPr>
          <p:nvPr/>
        </p:nvPicPr>
        <p:blipFill>
          <a:blip r:embed="rId2"/>
          <a:stretch>
            <a:fillRect/>
          </a:stretch>
        </p:blipFill>
        <p:spPr>
          <a:xfrm>
            <a:off x="3921863" y="1906994"/>
            <a:ext cx="6496050" cy="4362450"/>
          </a:xfrm>
          <a:prstGeom prst="rect">
            <a:avLst/>
          </a:prstGeom>
        </p:spPr>
      </p:pic>
    </p:spTree>
    <p:extLst>
      <p:ext uri="{BB962C8B-B14F-4D97-AF65-F5344CB8AC3E}">
        <p14:creationId xmlns:p14="http://schemas.microsoft.com/office/powerpoint/2010/main" val="6348833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5006692"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Zweeds Veenmos (fijn)</a:t>
            </a:r>
            <a:r>
              <a:rPr lang="nl-NL" sz="3600" b="1" dirty="0"/>
              <a:t> </a:t>
            </a:r>
          </a:p>
        </p:txBody>
      </p:sp>
      <p:pic>
        <p:nvPicPr>
          <p:cNvPr id="2" name="Afbeelding 1">
            <a:extLst>
              <a:ext uri="{FF2B5EF4-FFF2-40B4-BE49-F238E27FC236}">
                <a16:creationId xmlns:a16="http://schemas.microsoft.com/office/drawing/2014/main" id="{B50A1BD7-788F-4C1A-BD85-69C6B18E5C08}"/>
              </a:ext>
            </a:extLst>
          </p:cNvPr>
          <p:cNvPicPr>
            <a:picLocks noChangeAspect="1"/>
          </p:cNvPicPr>
          <p:nvPr/>
        </p:nvPicPr>
        <p:blipFill>
          <a:blip r:embed="rId2"/>
          <a:stretch>
            <a:fillRect/>
          </a:stretch>
        </p:blipFill>
        <p:spPr>
          <a:xfrm>
            <a:off x="4016781" y="2402913"/>
            <a:ext cx="6391275" cy="4229100"/>
          </a:xfrm>
          <a:prstGeom prst="rect">
            <a:avLst/>
          </a:prstGeom>
        </p:spPr>
      </p:pic>
    </p:spTree>
    <p:extLst>
      <p:ext uri="{BB962C8B-B14F-4D97-AF65-F5344CB8AC3E}">
        <p14:creationId xmlns:p14="http://schemas.microsoft.com/office/powerpoint/2010/main" val="4046762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929007"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Baltisch veen</a:t>
            </a:r>
            <a:endParaRPr lang="nl-NL" sz="3600" b="1" dirty="0"/>
          </a:p>
        </p:txBody>
      </p:sp>
      <p:pic>
        <p:nvPicPr>
          <p:cNvPr id="2" name="Afbeelding 1">
            <a:extLst>
              <a:ext uri="{FF2B5EF4-FFF2-40B4-BE49-F238E27FC236}">
                <a16:creationId xmlns:a16="http://schemas.microsoft.com/office/drawing/2014/main" id="{0A9D882D-0BB3-49EE-B3CE-5B90482C0410}"/>
              </a:ext>
            </a:extLst>
          </p:cNvPr>
          <p:cNvPicPr>
            <a:picLocks noChangeAspect="1"/>
          </p:cNvPicPr>
          <p:nvPr/>
        </p:nvPicPr>
        <p:blipFill>
          <a:blip r:embed="rId2"/>
          <a:stretch>
            <a:fillRect/>
          </a:stretch>
        </p:blipFill>
        <p:spPr>
          <a:xfrm>
            <a:off x="4001386" y="2076338"/>
            <a:ext cx="6400800" cy="4257675"/>
          </a:xfrm>
          <a:prstGeom prst="rect">
            <a:avLst/>
          </a:prstGeom>
        </p:spPr>
      </p:pic>
    </p:spTree>
    <p:extLst>
      <p:ext uri="{BB962C8B-B14F-4D97-AF65-F5344CB8AC3E}">
        <p14:creationId xmlns:p14="http://schemas.microsoft.com/office/powerpoint/2010/main" val="2203906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082621"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Iers veen</a:t>
            </a:r>
            <a:endParaRPr lang="nl-NL" sz="3600" b="1" dirty="0"/>
          </a:p>
        </p:txBody>
      </p:sp>
      <p:pic>
        <p:nvPicPr>
          <p:cNvPr id="2" name="Afbeelding 1">
            <a:extLst>
              <a:ext uri="{FF2B5EF4-FFF2-40B4-BE49-F238E27FC236}">
                <a16:creationId xmlns:a16="http://schemas.microsoft.com/office/drawing/2014/main" id="{CBF431CC-B3FD-49F3-ACEC-3F072BCB867B}"/>
              </a:ext>
            </a:extLst>
          </p:cNvPr>
          <p:cNvPicPr>
            <a:picLocks noChangeAspect="1"/>
          </p:cNvPicPr>
          <p:nvPr/>
        </p:nvPicPr>
        <p:blipFill>
          <a:blip r:embed="rId2"/>
          <a:stretch>
            <a:fillRect/>
          </a:stretch>
        </p:blipFill>
        <p:spPr>
          <a:xfrm>
            <a:off x="3323118" y="1993494"/>
            <a:ext cx="6438900" cy="4295775"/>
          </a:xfrm>
          <a:prstGeom prst="rect">
            <a:avLst/>
          </a:prstGeom>
        </p:spPr>
      </p:pic>
    </p:spTree>
    <p:extLst>
      <p:ext uri="{BB962C8B-B14F-4D97-AF65-F5344CB8AC3E}">
        <p14:creationId xmlns:p14="http://schemas.microsoft.com/office/powerpoint/2010/main" val="28269887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929200"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Veen winning</a:t>
            </a:r>
            <a:endParaRPr lang="nl-NL" sz="3600" b="1" dirty="0"/>
          </a:p>
        </p:txBody>
      </p:sp>
      <p:pic>
        <p:nvPicPr>
          <p:cNvPr id="2" name="Afbeelding 1">
            <a:extLst>
              <a:ext uri="{FF2B5EF4-FFF2-40B4-BE49-F238E27FC236}">
                <a16:creationId xmlns:a16="http://schemas.microsoft.com/office/drawing/2014/main" id="{9D13E59C-2428-4114-B880-933484B2C0CC}"/>
              </a:ext>
            </a:extLst>
          </p:cNvPr>
          <p:cNvPicPr>
            <a:picLocks noChangeAspect="1"/>
          </p:cNvPicPr>
          <p:nvPr/>
        </p:nvPicPr>
        <p:blipFill>
          <a:blip r:embed="rId2"/>
          <a:stretch>
            <a:fillRect/>
          </a:stretch>
        </p:blipFill>
        <p:spPr>
          <a:xfrm>
            <a:off x="3815247" y="2190261"/>
            <a:ext cx="6505575" cy="4286250"/>
          </a:xfrm>
          <a:prstGeom prst="rect">
            <a:avLst/>
          </a:prstGeom>
        </p:spPr>
      </p:pic>
    </p:spTree>
    <p:extLst>
      <p:ext uri="{BB962C8B-B14F-4D97-AF65-F5344CB8AC3E}">
        <p14:creationId xmlns:p14="http://schemas.microsoft.com/office/powerpoint/2010/main" val="22825304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929200"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Veen winning</a:t>
            </a:r>
            <a:endParaRPr lang="nl-NL" sz="3600" b="1" dirty="0"/>
          </a:p>
        </p:txBody>
      </p:sp>
      <p:pic>
        <p:nvPicPr>
          <p:cNvPr id="2" name="Afbeelding 1">
            <a:extLst>
              <a:ext uri="{FF2B5EF4-FFF2-40B4-BE49-F238E27FC236}">
                <a16:creationId xmlns:a16="http://schemas.microsoft.com/office/drawing/2014/main" id="{903A256C-76A2-41D6-9A4D-C27B861F06D1}"/>
              </a:ext>
            </a:extLst>
          </p:cNvPr>
          <p:cNvPicPr>
            <a:picLocks noChangeAspect="1"/>
          </p:cNvPicPr>
          <p:nvPr/>
        </p:nvPicPr>
        <p:blipFill>
          <a:blip r:embed="rId2"/>
          <a:stretch>
            <a:fillRect/>
          </a:stretch>
        </p:blipFill>
        <p:spPr>
          <a:xfrm>
            <a:off x="3957748" y="2190261"/>
            <a:ext cx="6381750" cy="4248150"/>
          </a:xfrm>
          <a:prstGeom prst="rect">
            <a:avLst/>
          </a:prstGeom>
        </p:spPr>
      </p:pic>
    </p:spTree>
    <p:extLst>
      <p:ext uri="{BB962C8B-B14F-4D97-AF65-F5344CB8AC3E}">
        <p14:creationId xmlns:p14="http://schemas.microsoft.com/office/powerpoint/2010/main" val="2601424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150546" y="401860"/>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805DD3D1-8316-490B-ADE6-E4A5DA1A2ECC}"/>
              </a:ext>
            </a:extLst>
          </p:cNvPr>
          <p:cNvSpPr/>
          <p:nvPr/>
        </p:nvSpPr>
        <p:spPr>
          <a:xfrm>
            <a:off x="393404" y="1271065"/>
            <a:ext cx="9696893" cy="3416320"/>
          </a:xfrm>
          <a:prstGeom prst="rect">
            <a:avLst/>
          </a:prstGeom>
        </p:spPr>
        <p:txBody>
          <a:bodyPr wrap="square">
            <a:spAutoFit/>
          </a:bodyPr>
          <a:lstStyle/>
          <a:p>
            <a:pPr marL="285750" indent="-285750">
              <a:buFont typeface="Arial" panose="020B0604020202020204" pitchFamily="34" charset="0"/>
              <a:buChar char="•"/>
            </a:pPr>
            <a:r>
              <a:rPr lang="nl-NL" dirty="0">
                <a:solidFill>
                  <a:srgbClr val="262626"/>
                </a:solidFill>
                <a:latin typeface="Verdana" panose="020B0604030504040204" pitchFamily="34" charset="0"/>
              </a:rPr>
              <a:t> Zo geven planten ook stoffen af, wat al begint bij het vallen van bladeren op de grond. Op de grond worden bladeren omgezet in organisch materiaal door vele beestjes: spinnen, torren maar ook bacteriën. </a:t>
            </a:r>
          </a:p>
          <a:p>
            <a:pPr marL="285750" indent="-285750">
              <a:buFont typeface="Arial" panose="020B0604020202020204" pitchFamily="34" charset="0"/>
              <a:buChar char="•"/>
            </a:pPr>
            <a:endParaRPr lang="nl-NL" dirty="0">
              <a:solidFill>
                <a:srgbClr val="262626"/>
              </a:solidFill>
              <a:latin typeface="Verdana" panose="020B0604030504040204" pitchFamily="34" charset="0"/>
            </a:endParaRPr>
          </a:p>
          <a:p>
            <a:pPr marL="285750" indent="-285750">
              <a:buFont typeface="Arial" panose="020B0604020202020204" pitchFamily="34" charset="0"/>
              <a:buChar char="•"/>
            </a:pPr>
            <a:r>
              <a:rPr lang="nl-NL" dirty="0">
                <a:solidFill>
                  <a:srgbClr val="262626"/>
                </a:solidFill>
                <a:latin typeface="Verdana" panose="020B0604030504040204" pitchFamily="34" charset="0"/>
              </a:rPr>
              <a:t>Door regenwater trekken deze stoffen de grond in onder invloed door zwaartekracht, waardoor je uiteindelijk verschillende lagen in de bodem krijgt.  </a:t>
            </a:r>
          </a:p>
          <a:p>
            <a:pPr marL="285750" indent="-285750">
              <a:buFont typeface="Arial" panose="020B0604020202020204" pitchFamily="34" charset="0"/>
              <a:buChar char="•"/>
            </a:pPr>
            <a:endParaRPr lang="nl-NL" dirty="0">
              <a:solidFill>
                <a:srgbClr val="262626"/>
              </a:solidFill>
              <a:latin typeface="Verdana" panose="020B0604030504040204" pitchFamily="34" charset="0"/>
            </a:endParaRPr>
          </a:p>
          <a:p>
            <a:pPr marL="285750" indent="-285750">
              <a:buFont typeface="Arial" panose="020B0604020202020204" pitchFamily="34" charset="0"/>
              <a:buChar char="•"/>
            </a:pPr>
            <a:r>
              <a:rPr lang="nl-NL" dirty="0">
                <a:solidFill>
                  <a:srgbClr val="262626"/>
                </a:solidFill>
                <a:latin typeface="Verdana" panose="020B0604030504040204" pitchFamily="34" charset="0"/>
              </a:rPr>
              <a:t>Deze lagen noemen we in aardrijkskundige termen: horizonten. Deze horizonten zijn niet met het blote oog te zien maar wel door een verticaal profiel te maken, meestal zo’n 1 á 2 meter diep in de bodem. Dit kan bijvoorbeeld door middel van een grondboring.</a:t>
            </a:r>
            <a:endParaRPr lang="nl-NL" dirty="0"/>
          </a:p>
        </p:txBody>
      </p:sp>
      <p:pic>
        <p:nvPicPr>
          <p:cNvPr id="5" name="Afbeelding 4">
            <a:extLst>
              <a:ext uri="{FF2B5EF4-FFF2-40B4-BE49-F238E27FC236}">
                <a16:creationId xmlns:a16="http://schemas.microsoft.com/office/drawing/2014/main" id="{D4CEC805-BAB7-4126-AD0A-3475EFEB3680}"/>
              </a:ext>
            </a:extLst>
          </p:cNvPr>
          <p:cNvPicPr>
            <a:picLocks noChangeAspect="1"/>
          </p:cNvPicPr>
          <p:nvPr/>
        </p:nvPicPr>
        <p:blipFill>
          <a:blip r:embed="rId2"/>
          <a:stretch>
            <a:fillRect/>
          </a:stretch>
        </p:blipFill>
        <p:spPr>
          <a:xfrm>
            <a:off x="563527" y="4724125"/>
            <a:ext cx="4540101" cy="1892852"/>
          </a:xfrm>
          <a:prstGeom prst="rect">
            <a:avLst/>
          </a:prstGeom>
          <a:ln>
            <a:noFill/>
          </a:ln>
          <a:effectLst>
            <a:softEdge rad="112500"/>
          </a:effectLst>
        </p:spPr>
      </p:pic>
      <p:pic>
        <p:nvPicPr>
          <p:cNvPr id="6" name="Afbeelding 5">
            <a:extLst>
              <a:ext uri="{FF2B5EF4-FFF2-40B4-BE49-F238E27FC236}">
                <a16:creationId xmlns:a16="http://schemas.microsoft.com/office/drawing/2014/main" id="{950F5325-5F8D-466E-9456-F4D4743C0631}"/>
              </a:ext>
            </a:extLst>
          </p:cNvPr>
          <p:cNvPicPr>
            <a:picLocks noChangeAspect="1"/>
          </p:cNvPicPr>
          <p:nvPr/>
        </p:nvPicPr>
        <p:blipFill>
          <a:blip r:embed="rId3"/>
          <a:stretch>
            <a:fillRect/>
          </a:stretch>
        </p:blipFill>
        <p:spPr>
          <a:xfrm>
            <a:off x="6096000" y="4635943"/>
            <a:ext cx="4679612" cy="2069216"/>
          </a:xfrm>
          <a:prstGeom prst="rect">
            <a:avLst/>
          </a:prstGeom>
          <a:ln>
            <a:noFill/>
          </a:ln>
          <a:effectLst>
            <a:softEdge rad="112500"/>
          </a:effectLst>
        </p:spPr>
      </p:pic>
    </p:spTree>
    <p:extLst>
      <p:ext uri="{BB962C8B-B14F-4D97-AF65-F5344CB8AC3E}">
        <p14:creationId xmlns:p14="http://schemas.microsoft.com/office/powerpoint/2010/main" val="154594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70188" y="713453"/>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Tekstvak 1">
            <a:extLst>
              <a:ext uri="{FF2B5EF4-FFF2-40B4-BE49-F238E27FC236}">
                <a16:creationId xmlns:a16="http://schemas.microsoft.com/office/drawing/2014/main" id="{53577E34-2F1B-40DE-A540-331BF50A1EA5}"/>
              </a:ext>
            </a:extLst>
          </p:cNvPr>
          <p:cNvSpPr txBox="1"/>
          <p:nvPr/>
        </p:nvSpPr>
        <p:spPr>
          <a:xfrm>
            <a:off x="190500" y="1663700"/>
            <a:ext cx="2132315" cy="461665"/>
          </a:xfrm>
          <a:prstGeom prst="rect">
            <a:avLst/>
          </a:prstGeom>
          <a:noFill/>
        </p:spPr>
        <p:txBody>
          <a:bodyPr wrap="none" rtlCol="0">
            <a:spAutoFit/>
          </a:bodyPr>
          <a:lstStyle/>
          <a:p>
            <a:r>
              <a:rPr lang="nl-NL" sz="2400" b="1" dirty="0"/>
              <a:t>Grondstoffen</a:t>
            </a:r>
          </a:p>
        </p:txBody>
      </p:sp>
      <p:sp>
        <p:nvSpPr>
          <p:cNvPr id="4" name="Rechthoek 3">
            <a:extLst>
              <a:ext uri="{FF2B5EF4-FFF2-40B4-BE49-F238E27FC236}">
                <a16:creationId xmlns:a16="http://schemas.microsoft.com/office/drawing/2014/main" id="{0DC65494-F7CC-4F56-8BAC-67DB5F73F498}"/>
              </a:ext>
            </a:extLst>
          </p:cNvPr>
          <p:cNvSpPr/>
          <p:nvPr/>
        </p:nvSpPr>
        <p:spPr>
          <a:xfrm>
            <a:off x="2195814" y="2225605"/>
            <a:ext cx="8279999" cy="3908762"/>
          </a:xfrm>
          <a:prstGeom prst="rect">
            <a:avLst/>
          </a:prstGeom>
        </p:spPr>
        <p:txBody>
          <a:bodyPr wrap="square">
            <a:spAutoFit/>
          </a:bodyPr>
          <a:lstStyle/>
          <a:p>
            <a:r>
              <a:rPr lang="nl-NL" sz="2200" b="1" dirty="0"/>
              <a:t>Eigenschappen Veen: </a:t>
            </a:r>
          </a:p>
          <a:p>
            <a:endParaRPr lang="nl-NL" dirty="0"/>
          </a:p>
          <a:p>
            <a:pPr marL="285750" indent="-285750">
              <a:buFont typeface="Arial" panose="020B0604020202020204" pitchFamily="34" charset="0"/>
              <a:buChar char="•"/>
            </a:pPr>
            <a:r>
              <a:rPr lang="nl-NL" dirty="0"/>
              <a:t>Lage bulkdichtheid </a:t>
            </a:r>
          </a:p>
          <a:p>
            <a:pPr marL="285750" indent="-285750">
              <a:buFont typeface="Arial" panose="020B0604020202020204" pitchFamily="34" charset="0"/>
              <a:buChar char="•"/>
            </a:pPr>
            <a:r>
              <a:rPr lang="nl-NL" dirty="0"/>
              <a:t>Hoge watercapaciteit</a:t>
            </a:r>
          </a:p>
          <a:p>
            <a:pPr marL="285750" indent="-285750">
              <a:buFont typeface="Arial" panose="020B0604020202020204" pitchFamily="34" charset="0"/>
              <a:buChar char="•"/>
            </a:pPr>
            <a:r>
              <a:rPr lang="nl-NL" dirty="0"/>
              <a:t>Lage pH </a:t>
            </a:r>
          </a:p>
          <a:p>
            <a:pPr marL="285750" indent="-285750">
              <a:buFont typeface="Arial" panose="020B0604020202020204" pitchFamily="34" charset="0"/>
              <a:buChar char="•"/>
            </a:pPr>
            <a:r>
              <a:rPr lang="nl-NL" dirty="0"/>
              <a:t>Stabiel </a:t>
            </a:r>
          </a:p>
          <a:p>
            <a:pPr marL="285750" indent="-285750">
              <a:buFont typeface="Arial" panose="020B0604020202020204" pitchFamily="34" charset="0"/>
              <a:buChar char="•"/>
            </a:pPr>
            <a:r>
              <a:rPr lang="nl-NL" dirty="0"/>
              <a:t>CEC ​</a:t>
            </a:r>
          </a:p>
          <a:p>
            <a:pPr marL="742950" lvl="1" indent="-285750">
              <a:buFont typeface="Arial" panose="020B0604020202020204" pitchFamily="34" charset="0"/>
              <a:buChar char="•"/>
            </a:pPr>
            <a:r>
              <a:rPr lang="nl-NL" sz="1600" i="1" dirty="0"/>
              <a:t>Het klei-humus complex of de CEC (</a:t>
            </a:r>
            <a:r>
              <a:rPr lang="nl-NL" sz="1600" i="1" dirty="0" err="1"/>
              <a:t>Cation</a:t>
            </a:r>
            <a:r>
              <a:rPr lang="nl-NL" sz="1600" i="1" dirty="0"/>
              <a:t> Exchange </a:t>
            </a:r>
            <a:r>
              <a:rPr lang="nl-NL" sz="1600" i="1" dirty="0" err="1"/>
              <a:t>Capacity</a:t>
            </a:r>
            <a:r>
              <a:rPr lang="nl-NL" sz="1600" i="1" dirty="0"/>
              <a:t>, bindingscapaciteit kleihumuscomplex) is een maat voor het vermogen van de bodem om nutriënten en water vast te houden en die gedurende het seizoen na te leveren.</a:t>
            </a:r>
          </a:p>
          <a:p>
            <a:pPr marL="285750" indent="-285750">
              <a:buFont typeface="Arial" panose="020B0604020202020204" pitchFamily="34" charset="0"/>
              <a:buChar char="•"/>
            </a:pPr>
            <a:r>
              <a:rPr lang="nl-NL" dirty="0"/>
              <a:t>Jaren ervaring </a:t>
            </a:r>
          </a:p>
          <a:p>
            <a:pPr marL="285750" indent="-285750">
              <a:buFont typeface="Arial" panose="020B0604020202020204" pitchFamily="34" charset="0"/>
              <a:buChar char="•"/>
            </a:pPr>
            <a:r>
              <a:rPr lang="nl-NL" dirty="0"/>
              <a:t>Goedkoop</a:t>
            </a:r>
          </a:p>
          <a:p>
            <a:pPr marL="285750" indent="-285750">
              <a:buFont typeface="Arial" panose="020B0604020202020204" pitchFamily="34" charset="0"/>
              <a:buChar char="•"/>
            </a:pPr>
            <a:r>
              <a:rPr lang="nl-NL" dirty="0"/>
              <a:t>Voldoen beschikbaar</a:t>
            </a:r>
          </a:p>
        </p:txBody>
      </p:sp>
    </p:spTree>
    <p:extLst>
      <p:ext uri="{BB962C8B-B14F-4D97-AF65-F5344CB8AC3E}">
        <p14:creationId xmlns:p14="http://schemas.microsoft.com/office/powerpoint/2010/main" val="81762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1000"/>
                                        <p:tgtEl>
                                          <p:spTgt spid="4">
                                            <p:txEl>
                                              <p:pRg st="6" end="6"/>
                                            </p:txEl>
                                          </p:spTgt>
                                        </p:tgtEl>
                                      </p:cBhvr>
                                    </p:animEffect>
                                    <p:anim calcmode="lin" valueType="num">
                                      <p:cBhvr>
                                        <p:cTn id="3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1000"/>
                                        <p:tgtEl>
                                          <p:spTgt spid="4">
                                            <p:txEl>
                                              <p:pRg st="7" end="7"/>
                                            </p:txEl>
                                          </p:spTgt>
                                        </p:tgtEl>
                                      </p:cBhvr>
                                    </p:animEffect>
                                    <p:anim calcmode="lin" valueType="num">
                                      <p:cBhvr>
                                        <p:cTn id="4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fade">
                                      <p:cBhvr>
                                        <p:cTn id="49" dur="1000"/>
                                        <p:tgtEl>
                                          <p:spTgt spid="4">
                                            <p:txEl>
                                              <p:pRg st="8" end="8"/>
                                            </p:txEl>
                                          </p:spTgt>
                                        </p:tgtEl>
                                      </p:cBhvr>
                                    </p:animEffect>
                                    <p:anim calcmode="lin" valueType="num">
                                      <p:cBhvr>
                                        <p:cTn id="5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9" end="9"/>
                                            </p:txEl>
                                          </p:spTgt>
                                        </p:tgtEl>
                                        <p:attrNameLst>
                                          <p:attrName>style.visibility</p:attrName>
                                        </p:attrNameLst>
                                      </p:cBhvr>
                                      <p:to>
                                        <p:strVal val="visible"/>
                                      </p:to>
                                    </p:set>
                                    <p:animEffect transition="in" filter="fade">
                                      <p:cBhvr>
                                        <p:cTn id="56" dur="1000"/>
                                        <p:tgtEl>
                                          <p:spTgt spid="4">
                                            <p:txEl>
                                              <p:pRg st="9" end="9"/>
                                            </p:txEl>
                                          </p:spTgt>
                                        </p:tgtEl>
                                      </p:cBhvr>
                                    </p:animEffect>
                                    <p:anim calcmode="lin" valueType="num">
                                      <p:cBhvr>
                                        <p:cTn id="57"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10" end="10"/>
                                            </p:txEl>
                                          </p:spTgt>
                                        </p:tgtEl>
                                        <p:attrNameLst>
                                          <p:attrName>style.visibility</p:attrName>
                                        </p:attrNameLst>
                                      </p:cBhvr>
                                      <p:to>
                                        <p:strVal val="visible"/>
                                      </p:to>
                                    </p:set>
                                    <p:animEffect transition="in" filter="fade">
                                      <p:cBhvr>
                                        <p:cTn id="63" dur="1000"/>
                                        <p:tgtEl>
                                          <p:spTgt spid="4">
                                            <p:txEl>
                                              <p:pRg st="10" end="10"/>
                                            </p:txEl>
                                          </p:spTgt>
                                        </p:tgtEl>
                                      </p:cBhvr>
                                    </p:animEffect>
                                    <p:anim calcmode="lin" valueType="num">
                                      <p:cBhvr>
                                        <p:cTn id="64"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148316" y="691117"/>
            <a:ext cx="2056973"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err="1"/>
              <a:t>Rijstkaf</a:t>
            </a:r>
            <a:r>
              <a:rPr lang="nl-NL" sz="3600" b="1" dirty="0"/>
              <a:t> </a:t>
            </a:r>
          </a:p>
        </p:txBody>
      </p:sp>
      <p:pic>
        <p:nvPicPr>
          <p:cNvPr id="2" name="Afbeelding 1">
            <a:extLst>
              <a:ext uri="{FF2B5EF4-FFF2-40B4-BE49-F238E27FC236}">
                <a16:creationId xmlns:a16="http://schemas.microsoft.com/office/drawing/2014/main" id="{3EAD58EE-9D14-46F1-A089-1D70B7099867}"/>
              </a:ext>
            </a:extLst>
          </p:cNvPr>
          <p:cNvPicPr>
            <a:picLocks noChangeAspect="1"/>
          </p:cNvPicPr>
          <p:nvPr/>
        </p:nvPicPr>
        <p:blipFill>
          <a:blip r:embed="rId2"/>
          <a:stretch>
            <a:fillRect/>
          </a:stretch>
        </p:blipFill>
        <p:spPr>
          <a:xfrm>
            <a:off x="3606874" y="1827028"/>
            <a:ext cx="6381750" cy="4267200"/>
          </a:xfrm>
          <a:prstGeom prst="rect">
            <a:avLst/>
          </a:prstGeom>
        </p:spPr>
      </p:pic>
    </p:spTree>
    <p:extLst>
      <p:ext uri="{BB962C8B-B14F-4D97-AF65-F5344CB8AC3E}">
        <p14:creationId xmlns:p14="http://schemas.microsoft.com/office/powerpoint/2010/main" val="2315566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1052623" y="340242"/>
            <a:ext cx="2056973"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err="1"/>
              <a:t>Rijstkaf</a:t>
            </a:r>
            <a:r>
              <a:rPr lang="nl-NL" sz="3600" b="1" dirty="0"/>
              <a:t> </a:t>
            </a:r>
          </a:p>
        </p:txBody>
      </p:sp>
      <p:sp>
        <p:nvSpPr>
          <p:cNvPr id="3" name="Rechthoek 2">
            <a:extLst>
              <a:ext uri="{FF2B5EF4-FFF2-40B4-BE49-F238E27FC236}">
                <a16:creationId xmlns:a16="http://schemas.microsoft.com/office/drawing/2014/main" id="{E2C3DF97-03DE-40E7-8886-604945864CF8}"/>
              </a:ext>
            </a:extLst>
          </p:cNvPr>
          <p:cNvSpPr/>
          <p:nvPr/>
        </p:nvSpPr>
        <p:spPr>
          <a:xfrm>
            <a:off x="858579" y="2244060"/>
            <a:ext cx="7626202" cy="2369880"/>
          </a:xfrm>
          <a:prstGeom prst="rect">
            <a:avLst/>
          </a:prstGeom>
        </p:spPr>
        <p:txBody>
          <a:bodyPr wrap="square">
            <a:spAutoFit/>
          </a:bodyPr>
          <a:lstStyle/>
          <a:p>
            <a:r>
              <a:rPr lang="nl-NL" sz="2600" dirty="0"/>
              <a:t>Eigenschappen </a:t>
            </a:r>
            <a:r>
              <a:rPr lang="nl-NL" sz="2600" dirty="0" err="1"/>
              <a:t>Rijstkaf</a:t>
            </a:r>
            <a:r>
              <a:rPr lang="nl-NL" sz="2600" dirty="0"/>
              <a:t>:</a:t>
            </a:r>
          </a:p>
          <a:p>
            <a:endParaRPr lang="nl-NL" sz="2600" dirty="0"/>
          </a:p>
          <a:p>
            <a:pPr marL="285750" indent="-285750">
              <a:buFont typeface="Arial" panose="020B0604020202020204" pitchFamily="34" charset="0"/>
              <a:buChar char="•"/>
            </a:pPr>
            <a:r>
              <a:rPr lang="nl-NL" sz="2400" dirty="0"/>
              <a:t>Lage bulkdichtheid </a:t>
            </a:r>
          </a:p>
          <a:p>
            <a:pPr marL="285750" indent="-285750">
              <a:buFont typeface="Arial" panose="020B0604020202020204" pitchFamily="34" charset="0"/>
              <a:buChar char="•"/>
            </a:pPr>
            <a:r>
              <a:rPr lang="nl-NL" sz="2400" dirty="0"/>
              <a:t>Verhoging van het lucht gehalte </a:t>
            </a:r>
          </a:p>
          <a:p>
            <a:pPr marL="285750" indent="-285750">
              <a:buFont typeface="Arial" panose="020B0604020202020204" pitchFamily="34" charset="0"/>
              <a:buChar char="•"/>
            </a:pPr>
            <a:r>
              <a:rPr lang="nl-NL" sz="2400" dirty="0"/>
              <a:t>Inbreng Si </a:t>
            </a:r>
            <a:r>
              <a:rPr lang="nl-NL" sz="2400" dirty="0" err="1"/>
              <a:t>Sillicium</a:t>
            </a:r>
            <a:r>
              <a:rPr lang="nl-NL" sz="2400" dirty="0"/>
              <a:t> (weerbaarheid planten vergroot)</a:t>
            </a:r>
          </a:p>
          <a:p>
            <a:pPr marL="285750" indent="-285750">
              <a:buFont typeface="Arial" panose="020B0604020202020204" pitchFamily="34" charset="0"/>
              <a:buChar char="•"/>
            </a:pPr>
            <a:r>
              <a:rPr lang="nl-NL" sz="2400" dirty="0"/>
              <a:t>Afstrooien ter voorkomen van onkruidgroei</a:t>
            </a:r>
          </a:p>
        </p:txBody>
      </p:sp>
      <p:pic>
        <p:nvPicPr>
          <p:cNvPr id="5122" name="Picture 2" descr="Afbeeldingsresultaat voor rijstkaf">
            <a:extLst>
              <a:ext uri="{FF2B5EF4-FFF2-40B4-BE49-F238E27FC236}">
                <a16:creationId xmlns:a16="http://schemas.microsoft.com/office/drawing/2014/main" id="{906D8C98-91D3-47E2-B831-788B2EC1C7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75961" y="4859125"/>
            <a:ext cx="6807484" cy="1716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89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236510"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Houtvezel</a:t>
            </a:r>
            <a:endParaRPr lang="nl-NL" sz="3600" b="1" dirty="0"/>
          </a:p>
        </p:txBody>
      </p:sp>
      <p:pic>
        <p:nvPicPr>
          <p:cNvPr id="3" name="Afbeelding 2">
            <a:extLst>
              <a:ext uri="{FF2B5EF4-FFF2-40B4-BE49-F238E27FC236}">
                <a16:creationId xmlns:a16="http://schemas.microsoft.com/office/drawing/2014/main" id="{2CC63A4C-839D-48F5-94FB-6DAD87896676}"/>
              </a:ext>
            </a:extLst>
          </p:cNvPr>
          <p:cNvPicPr>
            <a:picLocks noChangeAspect="1"/>
          </p:cNvPicPr>
          <p:nvPr/>
        </p:nvPicPr>
        <p:blipFill>
          <a:blip r:embed="rId2"/>
          <a:stretch>
            <a:fillRect/>
          </a:stretch>
        </p:blipFill>
        <p:spPr>
          <a:xfrm>
            <a:off x="3528790" y="1875428"/>
            <a:ext cx="6410325" cy="4276725"/>
          </a:xfrm>
          <a:prstGeom prst="rect">
            <a:avLst/>
          </a:prstGeom>
        </p:spPr>
      </p:pic>
    </p:spTree>
    <p:extLst>
      <p:ext uri="{BB962C8B-B14F-4D97-AF65-F5344CB8AC3E}">
        <p14:creationId xmlns:p14="http://schemas.microsoft.com/office/powerpoint/2010/main" val="14742459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236510"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Houtvezel</a:t>
            </a:r>
            <a:endParaRPr lang="nl-NL" sz="3600" b="1" dirty="0"/>
          </a:p>
        </p:txBody>
      </p:sp>
      <p:sp>
        <p:nvSpPr>
          <p:cNvPr id="2" name="Rechthoek 1">
            <a:extLst>
              <a:ext uri="{FF2B5EF4-FFF2-40B4-BE49-F238E27FC236}">
                <a16:creationId xmlns:a16="http://schemas.microsoft.com/office/drawing/2014/main" id="{8E50A20F-5C8E-4AB0-A413-79457D5B2EA6}"/>
              </a:ext>
            </a:extLst>
          </p:cNvPr>
          <p:cNvSpPr/>
          <p:nvPr/>
        </p:nvSpPr>
        <p:spPr>
          <a:xfrm>
            <a:off x="1688805" y="2335289"/>
            <a:ext cx="6096000" cy="2462213"/>
          </a:xfrm>
          <a:prstGeom prst="rect">
            <a:avLst/>
          </a:prstGeom>
        </p:spPr>
        <p:txBody>
          <a:bodyPr>
            <a:spAutoFit/>
          </a:bodyPr>
          <a:lstStyle/>
          <a:p>
            <a:r>
              <a:rPr lang="nl-NL" sz="2600" dirty="0"/>
              <a:t>Eigenschappen Houtvezel</a:t>
            </a:r>
            <a:r>
              <a:rPr lang="nl-NL" dirty="0"/>
              <a:t>: </a:t>
            </a:r>
          </a:p>
          <a:p>
            <a:r>
              <a:rPr lang="nl-NL" dirty="0"/>
              <a:t> </a:t>
            </a:r>
          </a:p>
          <a:p>
            <a:pPr marL="285750" indent="-285750">
              <a:buFont typeface="Arial" panose="020B0604020202020204" pitchFamily="34" charset="0"/>
              <a:buChar char="•"/>
            </a:pPr>
            <a:r>
              <a:rPr lang="nl-NL" sz="2200" dirty="0"/>
              <a:t>Lage bulkdichtheid  </a:t>
            </a:r>
          </a:p>
          <a:p>
            <a:pPr marL="285750" indent="-285750">
              <a:buFont typeface="Arial" panose="020B0604020202020204" pitchFamily="34" charset="0"/>
              <a:buChar char="•"/>
            </a:pPr>
            <a:r>
              <a:rPr lang="nl-NL" sz="2200" dirty="0"/>
              <a:t>Verhoging van het luchtgehalte  </a:t>
            </a:r>
          </a:p>
          <a:p>
            <a:pPr marL="285750" indent="-285750">
              <a:buFont typeface="Arial" panose="020B0604020202020204" pitchFamily="34" charset="0"/>
              <a:buChar char="•"/>
            </a:pPr>
            <a:r>
              <a:rPr lang="nl-NL" sz="2200" dirty="0"/>
              <a:t>Afdrogend effect  </a:t>
            </a:r>
          </a:p>
          <a:p>
            <a:pPr marL="285750" indent="-285750">
              <a:buFont typeface="Arial" panose="020B0604020202020204" pitchFamily="34" charset="0"/>
              <a:buChar char="•"/>
            </a:pPr>
            <a:r>
              <a:rPr lang="nl-NL" sz="2200" dirty="0"/>
              <a:t>N-fixatie  </a:t>
            </a:r>
          </a:p>
          <a:p>
            <a:pPr marL="285750" indent="-285750">
              <a:buFont typeface="Arial" panose="020B0604020202020204" pitchFamily="34" charset="0"/>
              <a:buChar char="•"/>
            </a:pPr>
            <a:r>
              <a:rPr lang="nl-NL" sz="2200" dirty="0"/>
              <a:t>Organische activiteit</a:t>
            </a:r>
          </a:p>
        </p:txBody>
      </p:sp>
      <p:pic>
        <p:nvPicPr>
          <p:cNvPr id="6146" name="Picture 2" descr="Afbeeldingsresultaat voor Houtvezel">
            <a:extLst>
              <a:ext uri="{FF2B5EF4-FFF2-40B4-BE49-F238E27FC236}">
                <a16:creationId xmlns:a16="http://schemas.microsoft.com/office/drawing/2014/main" id="{B45B99F8-6D42-4CE8-BBEA-594749A1E6C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99630" y="3687619"/>
            <a:ext cx="4826849" cy="29577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62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69507" y="397835"/>
            <a:ext cx="2108269"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Bark</a:t>
            </a:r>
            <a:endParaRPr lang="nl-NL" sz="3600" b="1" dirty="0"/>
          </a:p>
        </p:txBody>
      </p:sp>
      <p:pic>
        <p:nvPicPr>
          <p:cNvPr id="3" name="Afbeelding 2">
            <a:extLst>
              <a:ext uri="{FF2B5EF4-FFF2-40B4-BE49-F238E27FC236}">
                <a16:creationId xmlns:a16="http://schemas.microsoft.com/office/drawing/2014/main" id="{207D9A7A-7B8F-49E0-A7CA-F351CADAB15A}"/>
              </a:ext>
            </a:extLst>
          </p:cNvPr>
          <p:cNvPicPr>
            <a:picLocks noChangeAspect="1"/>
          </p:cNvPicPr>
          <p:nvPr/>
        </p:nvPicPr>
        <p:blipFill>
          <a:blip r:embed="rId2"/>
          <a:stretch>
            <a:fillRect/>
          </a:stretch>
        </p:blipFill>
        <p:spPr>
          <a:xfrm>
            <a:off x="2649537" y="1370012"/>
            <a:ext cx="7248525" cy="4829175"/>
          </a:xfrm>
          <a:prstGeom prst="rect">
            <a:avLst/>
          </a:prstGeom>
        </p:spPr>
      </p:pic>
    </p:spTree>
    <p:extLst>
      <p:ext uri="{BB962C8B-B14F-4D97-AF65-F5344CB8AC3E}">
        <p14:creationId xmlns:p14="http://schemas.microsoft.com/office/powerpoint/2010/main" val="4697178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69507" y="397835"/>
            <a:ext cx="2108269"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Bark</a:t>
            </a:r>
            <a:endParaRPr lang="nl-NL" sz="3600" b="1" dirty="0"/>
          </a:p>
        </p:txBody>
      </p:sp>
      <p:pic>
        <p:nvPicPr>
          <p:cNvPr id="2" name="Afbeelding 1">
            <a:extLst>
              <a:ext uri="{FF2B5EF4-FFF2-40B4-BE49-F238E27FC236}">
                <a16:creationId xmlns:a16="http://schemas.microsoft.com/office/drawing/2014/main" id="{65060295-ABF9-4BB9-98AB-DEC854A8A571}"/>
              </a:ext>
            </a:extLst>
          </p:cNvPr>
          <p:cNvPicPr>
            <a:picLocks noChangeAspect="1"/>
          </p:cNvPicPr>
          <p:nvPr/>
        </p:nvPicPr>
        <p:blipFill>
          <a:blip r:embed="rId2"/>
          <a:stretch>
            <a:fillRect/>
          </a:stretch>
        </p:blipFill>
        <p:spPr>
          <a:xfrm>
            <a:off x="2676525" y="1364290"/>
            <a:ext cx="6838950" cy="5095875"/>
          </a:xfrm>
          <a:prstGeom prst="rect">
            <a:avLst/>
          </a:prstGeom>
        </p:spPr>
      </p:pic>
    </p:spTree>
    <p:extLst>
      <p:ext uri="{BB962C8B-B14F-4D97-AF65-F5344CB8AC3E}">
        <p14:creationId xmlns:p14="http://schemas.microsoft.com/office/powerpoint/2010/main" val="40734867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108269"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Bark mini</a:t>
            </a:r>
            <a:endParaRPr lang="nl-NL" sz="3600" b="1" dirty="0"/>
          </a:p>
        </p:txBody>
      </p:sp>
      <p:pic>
        <p:nvPicPr>
          <p:cNvPr id="2" name="Afbeelding 1">
            <a:extLst>
              <a:ext uri="{FF2B5EF4-FFF2-40B4-BE49-F238E27FC236}">
                <a16:creationId xmlns:a16="http://schemas.microsoft.com/office/drawing/2014/main" id="{305205E5-967C-4043-B2B0-A0AA0DFC72ED}"/>
              </a:ext>
            </a:extLst>
          </p:cNvPr>
          <p:cNvPicPr>
            <a:picLocks noChangeAspect="1"/>
          </p:cNvPicPr>
          <p:nvPr/>
        </p:nvPicPr>
        <p:blipFill>
          <a:blip r:embed="rId2"/>
          <a:stretch>
            <a:fillRect/>
          </a:stretch>
        </p:blipFill>
        <p:spPr>
          <a:xfrm>
            <a:off x="3419644" y="1614376"/>
            <a:ext cx="6830032" cy="4573773"/>
          </a:xfrm>
          <a:prstGeom prst="rect">
            <a:avLst/>
          </a:prstGeom>
        </p:spPr>
      </p:pic>
    </p:spTree>
    <p:extLst>
      <p:ext uri="{BB962C8B-B14F-4D97-AF65-F5344CB8AC3E}">
        <p14:creationId xmlns:p14="http://schemas.microsoft.com/office/powerpoint/2010/main" val="4303326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3134191"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Structuur Bark</a:t>
            </a:r>
            <a:endParaRPr lang="nl-NL" sz="3600" b="1" dirty="0"/>
          </a:p>
        </p:txBody>
      </p:sp>
      <p:pic>
        <p:nvPicPr>
          <p:cNvPr id="2" name="Afbeelding 1">
            <a:extLst>
              <a:ext uri="{FF2B5EF4-FFF2-40B4-BE49-F238E27FC236}">
                <a16:creationId xmlns:a16="http://schemas.microsoft.com/office/drawing/2014/main" id="{0FC50B5B-BA2C-46FA-A308-F76F175EEA60}"/>
              </a:ext>
            </a:extLst>
          </p:cNvPr>
          <p:cNvPicPr>
            <a:picLocks noChangeAspect="1"/>
          </p:cNvPicPr>
          <p:nvPr/>
        </p:nvPicPr>
        <p:blipFill>
          <a:blip r:embed="rId2"/>
          <a:stretch>
            <a:fillRect/>
          </a:stretch>
        </p:blipFill>
        <p:spPr>
          <a:xfrm>
            <a:off x="3952898" y="2145340"/>
            <a:ext cx="6419850" cy="4276725"/>
          </a:xfrm>
          <a:prstGeom prst="rect">
            <a:avLst/>
          </a:prstGeom>
        </p:spPr>
      </p:pic>
    </p:spTree>
    <p:extLst>
      <p:ext uri="{BB962C8B-B14F-4D97-AF65-F5344CB8AC3E}">
        <p14:creationId xmlns:p14="http://schemas.microsoft.com/office/powerpoint/2010/main" val="4792133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4570482"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Eigenschappen Bark:</a:t>
            </a:r>
            <a:endParaRPr lang="nl-NL" sz="3600" b="1" dirty="0"/>
          </a:p>
        </p:txBody>
      </p:sp>
      <p:sp>
        <p:nvSpPr>
          <p:cNvPr id="3" name="Rechthoek 2">
            <a:extLst>
              <a:ext uri="{FF2B5EF4-FFF2-40B4-BE49-F238E27FC236}">
                <a16:creationId xmlns:a16="http://schemas.microsoft.com/office/drawing/2014/main" id="{369614FE-B7F7-4A27-A495-CE4049130DC5}"/>
              </a:ext>
            </a:extLst>
          </p:cNvPr>
          <p:cNvSpPr/>
          <p:nvPr/>
        </p:nvSpPr>
        <p:spPr>
          <a:xfrm>
            <a:off x="3739538" y="2598003"/>
            <a:ext cx="3299301" cy="830997"/>
          </a:xfrm>
          <a:prstGeom prst="rect">
            <a:avLst/>
          </a:prstGeom>
        </p:spPr>
        <p:txBody>
          <a:bodyPr wrap="none">
            <a:spAutoFit/>
          </a:bodyPr>
          <a:lstStyle/>
          <a:p>
            <a:pPr marL="285750" indent="-285750">
              <a:buFont typeface="Arial" panose="020B0604020202020204" pitchFamily="34" charset="0"/>
              <a:buChar char="•"/>
            </a:pPr>
            <a:r>
              <a:rPr lang="nl-NL" sz="2400" dirty="0"/>
              <a:t>Zeer stabiel </a:t>
            </a:r>
          </a:p>
          <a:p>
            <a:pPr marL="285750" indent="-285750">
              <a:buFont typeface="Arial" panose="020B0604020202020204" pitchFamily="34" charset="0"/>
              <a:buChar char="•"/>
            </a:pPr>
            <a:r>
              <a:rPr lang="nl-NL" sz="2400" dirty="0"/>
              <a:t>Lage watercapaciteit</a:t>
            </a:r>
          </a:p>
        </p:txBody>
      </p:sp>
      <p:pic>
        <p:nvPicPr>
          <p:cNvPr id="7170" name="Picture 2" descr="Afbeeldingsresultaat voor Bark">
            <a:extLst>
              <a:ext uri="{FF2B5EF4-FFF2-40B4-BE49-F238E27FC236}">
                <a16:creationId xmlns:a16="http://schemas.microsoft.com/office/drawing/2014/main" id="{43909368-DDCA-4495-ABB9-5D31516814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0281" y="4470322"/>
            <a:ext cx="3794383" cy="195174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fbeeldingsresultaat voor Bark">
            <a:extLst>
              <a:ext uri="{FF2B5EF4-FFF2-40B4-BE49-F238E27FC236}">
                <a16:creationId xmlns:a16="http://schemas.microsoft.com/office/drawing/2014/main" id="{7BC4CB73-EACC-4FA3-A3B4-57B2CEF4AA2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1677" y="2296994"/>
            <a:ext cx="2477422" cy="33382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54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555504" y="550716"/>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4" name="Ondertitel 3">
            <a:extLst>
              <a:ext uri="{FF2B5EF4-FFF2-40B4-BE49-F238E27FC236}">
                <a16:creationId xmlns:a16="http://schemas.microsoft.com/office/drawing/2014/main" id="{001F988B-933D-409E-8CC0-71AFB806C2A4}"/>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F1E16FC4-85BF-4595-A8C2-249103804441}"/>
              </a:ext>
            </a:extLst>
          </p:cNvPr>
          <p:cNvPicPr>
            <a:picLocks noChangeAspect="1"/>
          </p:cNvPicPr>
          <p:nvPr/>
        </p:nvPicPr>
        <p:blipFill>
          <a:blip r:embed="rId2"/>
          <a:stretch>
            <a:fillRect/>
          </a:stretch>
        </p:blipFill>
        <p:spPr>
          <a:xfrm>
            <a:off x="595330" y="1882883"/>
            <a:ext cx="1548172" cy="4056890"/>
          </a:xfrm>
          <a:prstGeom prst="rect">
            <a:avLst/>
          </a:prstGeom>
        </p:spPr>
      </p:pic>
      <p:pic>
        <p:nvPicPr>
          <p:cNvPr id="6" name="Afbeelding 5">
            <a:extLst>
              <a:ext uri="{FF2B5EF4-FFF2-40B4-BE49-F238E27FC236}">
                <a16:creationId xmlns:a16="http://schemas.microsoft.com/office/drawing/2014/main" id="{648B6701-5FAB-4B46-A3F3-6704CDE511A7}"/>
              </a:ext>
            </a:extLst>
          </p:cNvPr>
          <p:cNvPicPr>
            <a:picLocks noChangeAspect="1"/>
          </p:cNvPicPr>
          <p:nvPr/>
        </p:nvPicPr>
        <p:blipFill>
          <a:blip r:embed="rId3"/>
          <a:stretch>
            <a:fillRect/>
          </a:stretch>
        </p:blipFill>
        <p:spPr>
          <a:xfrm>
            <a:off x="2762515" y="1882883"/>
            <a:ext cx="1661068" cy="3986564"/>
          </a:xfrm>
          <a:prstGeom prst="rect">
            <a:avLst/>
          </a:prstGeom>
        </p:spPr>
      </p:pic>
      <p:pic>
        <p:nvPicPr>
          <p:cNvPr id="7" name="Afbeelding 6">
            <a:extLst>
              <a:ext uri="{FF2B5EF4-FFF2-40B4-BE49-F238E27FC236}">
                <a16:creationId xmlns:a16="http://schemas.microsoft.com/office/drawing/2014/main" id="{B6A188E5-48F0-4E88-9775-A1CEBFBC7B61}"/>
              </a:ext>
            </a:extLst>
          </p:cNvPr>
          <p:cNvPicPr>
            <a:picLocks noChangeAspect="1"/>
          </p:cNvPicPr>
          <p:nvPr/>
        </p:nvPicPr>
        <p:blipFill>
          <a:blip r:embed="rId4"/>
          <a:stretch>
            <a:fillRect/>
          </a:stretch>
        </p:blipFill>
        <p:spPr>
          <a:xfrm>
            <a:off x="5489540" y="1882883"/>
            <a:ext cx="1766400" cy="3918196"/>
          </a:xfrm>
          <a:prstGeom prst="rect">
            <a:avLst/>
          </a:prstGeom>
        </p:spPr>
      </p:pic>
      <p:pic>
        <p:nvPicPr>
          <p:cNvPr id="10" name="Afbeelding 9">
            <a:extLst>
              <a:ext uri="{FF2B5EF4-FFF2-40B4-BE49-F238E27FC236}">
                <a16:creationId xmlns:a16="http://schemas.microsoft.com/office/drawing/2014/main" id="{C43EAF19-FDED-4CAC-A544-F089D53EC64D}"/>
              </a:ext>
            </a:extLst>
          </p:cNvPr>
          <p:cNvPicPr>
            <a:picLocks noChangeAspect="1"/>
          </p:cNvPicPr>
          <p:nvPr/>
        </p:nvPicPr>
        <p:blipFill>
          <a:blip r:embed="rId5"/>
          <a:stretch>
            <a:fillRect/>
          </a:stretch>
        </p:blipFill>
        <p:spPr>
          <a:xfrm>
            <a:off x="8138086" y="1882883"/>
            <a:ext cx="1678670" cy="3844360"/>
          </a:xfrm>
          <a:prstGeom prst="rect">
            <a:avLst/>
          </a:prstGeom>
        </p:spPr>
      </p:pic>
      <p:sp>
        <p:nvSpPr>
          <p:cNvPr id="11" name="Rechthoek 10">
            <a:extLst>
              <a:ext uri="{FF2B5EF4-FFF2-40B4-BE49-F238E27FC236}">
                <a16:creationId xmlns:a16="http://schemas.microsoft.com/office/drawing/2014/main" id="{A582EFDC-4523-4D20-BD32-FCB7239D7AF4}"/>
              </a:ext>
            </a:extLst>
          </p:cNvPr>
          <p:cNvSpPr/>
          <p:nvPr/>
        </p:nvSpPr>
        <p:spPr>
          <a:xfrm>
            <a:off x="1812000" y="5801079"/>
            <a:ext cx="9777488" cy="369332"/>
          </a:xfrm>
          <a:prstGeom prst="rect">
            <a:avLst/>
          </a:prstGeom>
        </p:spPr>
        <p:txBody>
          <a:bodyPr wrap="square">
            <a:spAutoFit/>
          </a:bodyPr>
          <a:lstStyle/>
          <a:p>
            <a:r>
              <a:rPr lang="nl-NL" dirty="0">
                <a:solidFill>
                  <a:srgbClr val="262626"/>
                </a:solidFill>
                <a:latin typeface="Verdana" panose="020B0604030504040204" pitchFamily="34" charset="0"/>
              </a:rPr>
              <a:t> </a:t>
            </a:r>
            <a:endParaRPr lang="nl-NL" dirty="0"/>
          </a:p>
        </p:txBody>
      </p:sp>
    </p:spTree>
    <p:extLst>
      <p:ext uri="{BB962C8B-B14F-4D97-AF65-F5344CB8AC3E}">
        <p14:creationId xmlns:p14="http://schemas.microsoft.com/office/powerpoint/2010/main" val="42868096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5801588"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Kokosvezel Bast en Schors</a:t>
            </a:r>
            <a:endParaRPr lang="nl-NL" sz="3600" b="1" dirty="0"/>
          </a:p>
        </p:txBody>
      </p:sp>
      <p:pic>
        <p:nvPicPr>
          <p:cNvPr id="2" name="Afbeelding 1">
            <a:extLst>
              <a:ext uri="{FF2B5EF4-FFF2-40B4-BE49-F238E27FC236}">
                <a16:creationId xmlns:a16="http://schemas.microsoft.com/office/drawing/2014/main" id="{3A2254A9-A4CE-44D3-8555-FA7CF49CE831}"/>
              </a:ext>
            </a:extLst>
          </p:cNvPr>
          <p:cNvPicPr>
            <a:picLocks noChangeAspect="1"/>
          </p:cNvPicPr>
          <p:nvPr/>
        </p:nvPicPr>
        <p:blipFill>
          <a:blip r:embed="rId2"/>
          <a:stretch>
            <a:fillRect/>
          </a:stretch>
        </p:blipFill>
        <p:spPr>
          <a:xfrm>
            <a:off x="3925851" y="2311031"/>
            <a:ext cx="6381750" cy="4362450"/>
          </a:xfrm>
          <a:prstGeom prst="rect">
            <a:avLst/>
          </a:prstGeom>
        </p:spPr>
      </p:pic>
    </p:spTree>
    <p:extLst>
      <p:ext uri="{BB962C8B-B14F-4D97-AF65-F5344CB8AC3E}">
        <p14:creationId xmlns:p14="http://schemas.microsoft.com/office/powerpoint/2010/main" val="14150969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467342"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Kokosgruis</a:t>
            </a:r>
            <a:endParaRPr lang="nl-NL" sz="3600" b="1" dirty="0"/>
          </a:p>
        </p:txBody>
      </p:sp>
      <p:pic>
        <p:nvPicPr>
          <p:cNvPr id="2" name="Afbeelding 1">
            <a:extLst>
              <a:ext uri="{FF2B5EF4-FFF2-40B4-BE49-F238E27FC236}">
                <a16:creationId xmlns:a16="http://schemas.microsoft.com/office/drawing/2014/main" id="{CAED2DB8-EF4A-4F3E-9923-B3CE33ED8E4B}"/>
              </a:ext>
            </a:extLst>
          </p:cNvPr>
          <p:cNvPicPr>
            <a:picLocks noChangeAspect="1"/>
          </p:cNvPicPr>
          <p:nvPr/>
        </p:nvPicPr>
        <p:blipFill>
          <a:blip r:embed="rId2"/>
          <a:stretch>
            <a:fillRect/>
          </a:stretch>
        </p:blipFill>
        <p:spPr>
          <a:xfrm>
            <a:off x="3585609" y="2190261"/>
            <a:ext cx="6381750" cy="4276725"/>
          </a:xfrm>
          <a:prstGeom prst="rect">
            <a:avLst/>
          </a:prstGeom>
        </p:spPr>
      </p:pic>
    </p:spTree>
    <p:extLst>
      <p:ext uri="{BB962C8B-B14F-4D97-AF65-F5344CB8AC3E}">
        <p14:creationId xmlns:p14="http://schemas.microsoft.com/office/powerpoint/2010/main" val="34893771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133918" cy="3416320"/>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Kokos</a:t>
            </a:r>
          </a:p>
          <a:p>
            <a:endParaRPr lang="nl-NL" sz="3600" b="1" dirty="0"/>
          </a:p>
          <a:p>
            <a:endParaRPr lang="nl-NL" sz="3600" b="1" dirty="0"/>
          </a:p>
          <a:p>
            <a:endParaRPr lang="nl-NL" sz="3600" b="1" dirty="0"/>
          </a:p>
        </p:txBody>
      </p:sp>
      <p:pic>
        <p:nvPicPr>
          <p:cNvPr id="3" name="Afbeelding 2">
            <a:extLst>
              <a:ext uri="{FF2B5EF4-FFF2-40B4-BE49-F238E27FC236}">
                <a16:creationId xmlns:a16="http://schemas.microsoft.com/office/drawing/2014/main" id="{0C9ABD45-642F-424A-AE9C-2B001F3C7D4A}"/>
              </a:ext>
            </a:extLst>
          </p:cNvPr>
          <p:cNvPicPr>
            <a:picLocks noChangeAspect="1"/>
          </p:cNvPicPr>
          <p:nvPr/>
        </p:nvPicPr>
        <p:blipFill>
          <a:blip r:embed="rId2"/>
          <a:stretch>
            <a:fillRect/>
          </a:stretch>
        </p:blipFill>
        <p:spPr>
          <a:xfrm>
            <a:off x="3144837" y="1098550"/>
            <a:ext cx="6943725" cy="5295900"/>
          </a:xfrm>
          <a:prstGeom prst="rect">
            <a:avLst/>
          </a:prstGeom>
        </p:spPr>
      </p:pic>
    </p:spTree>
    <p:extLst>
      <p:ext uri="{BB962C8B-B14F-4D97-AF65-F5344CB8AC3E}">
        <p14:creationId xmlns:p14="http://schemas.microsoft.com/office/powerpoint/2010/main" val="11397941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133918" cy="3416320"/>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Kokos</a:t>
            </a:r>
          </a:p>
          <a:p>
            <a:endParaRPr lang="nl-NL" sz="3600" b="1" dirty="0"/>
          </a:p>
          <a:p>
            <a:endParaRPr lang="nl-NL" sz="3600" b="1" dirty="0"/>
          </a:p>
          <a:p>
            <a:endParaRPr lang="nl-NL" sz="3600" b="1" dirty="0"/>
          </a:p>
        </p:txBody>
      </p:sp>
      <p:sp>
        <p:nvSpPr>
          <p:cNvPr id="2" name="Rechthoek 1">
            <a:extLst>
              <a:ext uri="{FF2B5EF4-FFF2-40B4-BE49-F238E27FC236}">
                <a16:creationId xmlns:a16="http://schemas.microsoft.com/office/drawing/2014/main" id="{10F703F8-B35D-4B34-96A0-310BD41CC21D}"/>
              </a:ext>
            </a:extLst>
          </p:cNvPr>
          <p:cNvSpPr/>
          <p:nvPr/>
        </p:nvSpPr>
        <p:spPr>
          <a:xfrm>
            <a:off x="2591118" y="1642400"/>
            <a:ext cx="6096000" cy="2554545"/>
          </a:xfrm>
          <a:prstGeom prst="rect">
            <a:avLst/>
          </a:prstGeom>
        </p:spPr>
        <p:txBody>
          <a:bodyPr>
            <a:spAutoFit/>
          </a:bodyPr>
          <a:lstStyle/>
          <a:p>
            <a:r>
              <a:rPr lang="nl-NL" sz="2600" dirty="0"/>
              <a:t>Eigenschappen Kokos:</a:t>
            </a:r>
          </a:p>
          <a:p>
            <a:r>
              <a:rPr lang="nl-NL" sz="2400" dirty="0"/>
              <a:t> </a:t>
            </a:r>
          </a:p>
          <a:p>
            <a:pPr marL="285750" indent="-285750">
              <a:buFont typeface="Arial" panose="020B0604020202020204" pitchFamily="34" charset="0"/>
              <a:buChar char="•"/>
            </a:pPr>
            <a:r>
              <a:rPr lang="nl-NL" sz="2200" dirty="0"/>
              <a:t>Snelle water opname </a:t>
            </a:r>
          </a:p>
          <a:p>
            <a:pPr marL="285750" indent="-285750">
              <a:buFont typeface="Arial" panose="020B0604020202020204" pitchFamily="34" charset="0"/>
              <a:buChar char="•"/>
            </a:pPr>
            <a:r>
              <a:rPr lang="nl-NL" sz="2200" dirty="0"/>
              <a:t>Goede water afgifte </a:t>
            </a:r>
          </a:p>
          <a:p>
            <a:pPr marL="285750" indent="-285750">
              <a:buFont typeface="Arial" panose="020B0604020202020204" pitchFamily="34" charset="0"/>
              <a:buChar char="•"/>
            </a:pPr>
            <a:r>
              <a:rPr lang="nl-NL" sz="2200" dirty="0"/>
              <a:t>Stabiel</a:t>
            </a:r>
          </a:p>
          <a:p>
            <a:pPr marL="285750" indent="-285750">
              <a:buFont typeface="Arial" panose="020B0604020202020204" pitchFamily="34" charset="0"/>
              <a:buChar char="•"/>
            </a:pPr>
            <a:r>
              <a:rPr lang="nl-NL" sz="2200" dirty="0"/>
              <a:t>Homogeen</a:t>
            </a:r>
          </a:p>
          <a:p>
            <a:pPr marL="285750" indent="-285750">
              <a:buFont typeface="Arial" panose="020B0604020202020204" pitchFamily="34" charset="0"/>
              <a:buChar char="•"/>
            </a:pPr>
            <a:r>
              <a:rPr lang="nl-NL" sz="2200" dirty="0"/>
              <a:t> Uitgebreide voorbewerking</a:t>
            </a:r>
          </a:p>
        </p:txBody>
      </p:sp>
      <p:pic>
        <p:nvPicPr>
          <p:cNvPr id="8194" name="Picture 2" descr="Afbeeldingsresultaat voor Kokos  potgrond">
            <a:extLst>
              <a:ext uri="{FF2B5EF4-FFF2-40B4-BE49-F238E27FC236}">
                <a16:creationId xmlns:a16="http://schemas.microsoft.com/office/drawing/2014/main" id="{3F00D8E3-0669-44A2-8D17-1334B52A3A2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39515" y="2604976"/>
            <a:ext cx="3720014" cy="37200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97187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056973"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Tuinturf</a:t>
            </a:r>
            <a:endParaRPr lang="nl-NL" sz="3600" b="1" dirty="0"/>
          </a:p>
        </p:txBody>
      </p:sp>
      <p:pic>
        <p:nvPicPr>
          <p:cNvPr id="2" name="Afbeelding 1">
            <a:extLst>
              <a:ext uri="{FF2B5EF4-FFF2-40B4-BE49-F238E27FC236}">
                <a16:creationId xmlns:a16="http://schemas.microsoft.com/office/drawing/2014/main" id="{CDA9EA06-D7E9-452B-AB63-03CB1F0A74D8}"/>
              </a:ext>
            </a:extLst>
          </p:cNvPr>
          <p:cNvPicPr>
            <a:picLocks noChangeAspect="1"/>
          </p:cNvPicPr>
          <p:nvPr/>
        </p:nvPicPr>
        <p:blipFill>
          <a:blip r:embed="rId2"/>
          <a:stretch>
            <a:fillRect/>
          </a:stretch>
        </p:blipFill>
        <p:spPr>
          <a:xfrm>
            <a:off x="3416262" y="1798453"/>
            <a:ext cx="6486525" cy="4324350"/>
          </a:xfrm>
          <a:prstGeom prst="rect">
            <a:avLst/>
          </a:prstGeom>
        </p:spPr>
      </p:pic>
    </p:spTree>
    <p:extLst>
      <p:ext uri="{BB962C8B-B14F-4D97-AF65-F5344CB8AC3E}">
        <p14:creationId xmlns:p14="http://schemas.microsoft.com/office/powerpoint/2010/main" val="26642499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937535"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a:t>Tuinturf vezel</a:t>
            </a:r>
            <a:endParaRPr lang="nl-NL" sz="3600" b="1" dirty="0"/>
          </a:p>
        </p:txBody>
      </p:sp>
      <p:pic>
        <p:nvPicPr>
          <p:cNvPr id="2" name="Afbeelding 1">
            <a:extLst>
              <a:ext uri="{FF2B5EF4-FFF2-40B4-BE49-F238E27FC236}">
                <a16:creationId xmlns:a16="http://schemas.microsoft.com/office/drawing/2014/main" id="{62A9961E-E74D-4E29-8E65-2BF7D4504D16}"/>
              </a:ext>
            </a:extLst>
          </p:cNvPr>
          <p:cNvPicPr>
            <a:picLocks noChangeAspect="1"/>
          </p:cNvPicPr>
          <p:nvPr/>
        </p:nvPicPr>
        <p:blipFill>
          <a:blip r:embed="rId2"/>
          <a:stretch>
            <a:fillRect/>
          </a:stretch>
        </p:blipFill>
        <p:spPr>
          <a:xfrm>
            <a:off x="4096746" y="2079662"/>
            <a:ext cx="6486525" cy="4314825"/>
          </a:xfrm>
          <a:prstGeom prst="rect">
            <a:avLst/>
          </a:prstGeom>
        </p:spPr>
      </p:pic>
    </p:spTree>
    <p:extLst>
      <p:ext uri="{BB962C8B-B14F-4D97-AF65-F5344CB8AC3E}">
        <p14:creationId xmlns:p14="http://schemas.microsoft.com/office/powerpoint/2010/main" val="30391022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4416594" cy="1754326"/>
          </a:xfrm>
          <a:prstGeom prst="rect">
            <a:avLst/>
          </a:prstGeom>
          <a:noFill/>
        </p:spPr>
        <p:txBody>
          <a:bodyPr wrap="none" rtlCol="0">
            <a:spAutoFit/>
          </a:bodyPr>
          <a:lstStyle/>
          <a:p>
            <a:r>
              <a:rPr lang="nl-NL" sz="3600" b="1" dirty="0" err="1"/>
              <a:t>Subtraat</a:t>
            </a:r>
            <a:endParaRPr lang="nl-NL" sz="3600" b="1" dirty="0"/>
          </a:p>
          <a:p>
            <a:endParaRPr lang="nl-NL" sz="3600" b="1" dirty="0"/>
          </a:p>
          <a:p>
            <a:r>
              <a:rPr lang="nl-NL" sz="3600" dirty="0" err="1"/>
              <a:t>HortiCompost</a:t>
            </a:r>
            <a:r>
              <a:rPr lang="nl-NL" sz="3600" dirty="0"/>
              <a:t> (RHP)</a:t>
            </a:r>
            <a:endParaRPr lang="nl-NL" sz="3600" b="1" dirty="0"/>
          </a:p>
        </p:txBody>
      </p:sp>
      <p:pic>
        <p:nvPicPr>
          <p:cNvPr id="2" name="Afbeelding 1">
            <a:extLst>
              <a:ext uri="{FF2B5EF4-FFF2-40B4-BE49-F238E27FC236}">
                <a16:creationId xmlns:a16="http://schemas.microsoft.com/office/drawing/2014/main" id="{83FA71B7-8352-44C7-85C1-0CC57DDCA473}"/>
              </a:ext>
            </a:extLst>
          </p:cNvPr>
          <p:cNvPicPr>
            <a:picLocks noChangeAspect="1"/>
          </p:cNvPicPr>
          <p:nvPr/>
        </p:nvPicPr>
        <p:blipFill>
          <a:blip r:embed="rId2"/>
          <a:stretch>
            <a:fillRect/>
          </a:stretch>
        </p:blipFill>
        <p:spPr>
          <a:xfrm>
            <a:off x="3593693" y="2356441"/>
            <a:ext cx="6429375" cy="4229100"/>
          </a:xfrm>
          <a:prstGeom prst="rect">
            <a:avLst/>
          </a:prstGeom>
        </p:spPr>
      </p:pic>
    </p:spTree>
    <p:extLst>
      <p:ext uri="{BB962C8B-B14F-4D97-AF65-F5344CB8AC3E}">
        <p14:creationId xmlns:p14="http://schemas.microsoft.com/office/powerpoint/2010/main" val="516418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056973" cy="1754326"/>
          </a:xfrm>
          <a:prstGeom prst="rect">
            <a:avLst/>
          </a:prstGeom>
          <a:noFill/>
        </p:spPr>
        <p:txBody>
          <a:bodyPr wrap="none" rtlCol="0">
            <a:spAutoFit/>
          </a:bodyPr>
          <a:lstStyle/>
          <a:p>
            <a:r>
              <a:rPr lang="nl-NL" sz="3600" b="1" dirty="0" err="1"/>
              <a:t>Subtraat</a:t>
            </a:r>
            <a:endParaRPr lang="nl-NL" sz="3600" b="1" dirty="0"/>
          </a:p>
          <a:p>
            <a:endParaRPr lang="nl-NL" sz="3600" b="1" dirty="0"/>
          </a:p>
          <a:p>
            <a:endParaRPr lang="nl-NL" sz="3600" b="1" dirty="0"/>
          </a:p>
        </p:txBody>
      </p:sp>
      <p:pic>
        <p:nvPicPr>
          <p:cNvPr id="3" name="Afbeelding 2">
            <a:extLst>
              <a:ext uri="{FF2B5EF4-FFF2-40B4-BE49-F238E27FC236}">
                <a16:creationId xmlns:a16="http://schemas.microsoft.com/office/drawing/2014/main" id="{6389CEE4-3292-4479-92A3-32156163E0F4}"/>
              </a:ext>
            </a:extLst>
          </p:cNvPr>
          <p:cNvPicPr>
            <a:picLocks noChangeAspect="1"/>
          </p:cNvPicPr>
          <p:nvPr/>
        </p:nvPicPr>
        <p:blipFill>
          <a:blip r:embed="rId2"/>
          <a:stretch>
            <a:fillRect/>
          </a:stretch>
        </p:blipFill>
        <p:spPr>
          <a:xfrm>
            <a:off x="413467" y="2668587"/>
            <a:ext cx="4924425" cy="3400425"/>
          </a:xfrm>
          <a:prstGeom prst="rect">
            <a:avLst/>
          </a:prstGeom>
        </p:spPr>
      </p:pic>
      <p:pic>
        <p:nvPicPr>
          <p:cNvPr id="4" name="Afbeelding 3">
            <a:extLst>
              <a:ext uri="{FF2B5EF4-FFF2-40B4-BE49-F238E27FC236}">
                <a16:creationId xmlns:a16="http://schemas.microsoft.com/office/drawing/2014/main" id="{5BD9B4E1-D8C1-4D1C-A012-0E14F757ED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23000" y="1705935"/>
            <a:ext cx="4383455" cy="4030662"/>
          </a:xfrm>
          <a:prstGeom prst="rect">
            <a:avLst/>
          </a:prstGeom>
        </p:spPr>
      </p:pic>
      <p:sp>
        <p:nvSpPr>
          <p:cNvPr id="6" name="Rechthoek 5">
            <a:extLst>
              <a:ext uri="{FF2B5EF4-FFF2-40B4-BE49-F238E27FC236}">
                <a16:creationId xmlns:a16="http://schemas.microsoft.com/office/drawing/2014/main" id="{05FE787E-69C3-45DA-AFD8-5FAFC3019D1E}"/>
              </a:ext>
            </a:extLst>
          </p:cNvPr>
          <p:cNvSpPr/>
          <p:nvPr/>
        </p:nvSpPr>
        <p:spPr>
          <a:xfrm>
            <a:off x="1994837" y="6244946"/>
            <a:ext cx="7641836" cy="523220"/>
          </a:xfrm>
          <a:prstGeom prst="rect">
            <a:avLst/>
          </a:prstGeom>
        </p:spPr>
        <p:txBody>
          <a:bodyPr wrap="none">
            <a:spAutoFit/>
          </a:bodyPr>
          <a:lstStyle/>
          <a:p>
            <a:r>
              <a:rPr lang="nl-NL" sz="2800" b="1" dirty="0" err="1"/>
              <a:t>Perlite</a:t>
            </a:r>
            <a:r>
              <a:rPr lang="nl-NL" sz="2800" b="1" dirty="0"/>
              <a:t> 					 Puimsteen</a:t>
            </a:r>
          </a:p>
        </p:txBody>
      </p:sp>
    </p:spTree>
    <p:extLst>
      <p:ext uri="{BB962C8B-B14F-4D97-AF65-F5344CB8AC3E}">
        <p14:creationId xmlns:p14="http://schemas.microsoft.com/office/powerpoint/2010/main" val="9557227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B1BC01D-AF14-491D-B80C-EDF707176977}"/>
              </a:ext>
            </a:extLst>
          </p:cNvPr>
          <p:cNvSpPr txBox="1"/>
          <p:nvPr/>
        </p:nvSpPr>
        <p:spPr>
          <a:xfrm>
            <a:off x="818707" y="435935"/>
            <a:ext cx="2056973" cy="1754326"/>
          </a:xfrm>
          <a:prstGeom prst="rect">
            <a:avLst/>
          </a:prstGeom>
          <a:noFill/>
        </p:spPr>
        <p:txBody>
          <a:bodyPr wrap="none" rtlCol="0">
            <a:spAutoFit/>
          </a:bodyPr>
          <a:lstStyle/>
          <a:p>
            <a:r>
              <a:rPr lang="nl-NL" sz="3600" b="1" dirty="0" err="1"/>
              <a:t>Subtraat</a:t>
            </a:r>
            <a:endParaRPr lang="nl-NL" sz="3600" b="1" dirty="0"/>
          </a:p>
          <a:p>
            <a:endParaRPr lang="nl-NL" sz="3600" b="1" dirty="0"/>
          </a:p>
          <a:p>
            <a:endParaRPr lang="nl-NL" sz="3600" b="1" dirty="0"/>
          </a:p>
        </p:txBody>
      </p:sp>
      <p:sp>
        <p:nvSpPr>
          <p:cNvPr id="2" name="Rechthoek 1">
            <a:extLst>
              <a:ext uri="{FF2B5EF4-FFF2-40B4-BE49-F238E27FC236}">
                <a16:creationId xmlns:a16="http://schemas.microsoft.com/office/drawing/2014/main" id="{EE7EFA6D-ECD7-4C5F-93AD-F1703DC58296}"/>
              </a:ext>
            </a:extLst>
          </p:cNvPr>
          <p:cNvSpPr/>
          <p:nvPr/>
        </p:nvSpPr>
        <p:spPr>
          <a:xfrm>
            <a:off x="818707" y="1945712"/>
            <a:ext cx="6096000" cy="2123658"/>
          </a:xfrm>
          <a:prstGeom prst="rect">
            <a:avLst/>
          </a:prstGeom>
        </p:spPr>
        <p:txBody>
          <a:bodyPr>
            <a:spAutoFit/>
          </a:bodyPr>
          <a:lstStyle/>
          <a:p>
            <a:r>
              <a:rPr lang="nl-NL" sz="2600" dirty="0"/>
              <a:t>Eigenschappen </a:t>
            </a:r>
            <a:r>
              <a:rPr lang="nl-NL" sz="2600" dirty="0" err="1"/>
              <a:t>Perlite</a:t>
            </a:r>
            <a:r>
              <a:rPr lang="nl-NL" sz="2600" dirty="0"/>
              <a:t> en Puimsteen:</a:t>
            </a:r>
          </a:p>
          <a:p>
            <a:endParaRPr lang="nl-NL" dirty="0"/>
          </a:p>
          <a:p>
            <a:pPr marL="285750" indent="-285750">
              <a:buFont typeface="Arial" panose="020B0604020202020204" pitchFamily="34" charset="0"/>
              <a:buChar char="•"/>
            </a:pPr>
            <a:r>
              <a:rPr lang="nl-NL" sz="2200" dirty="0"/>
              <a:t>Verlaging van de watergehalte</a:t>
            </a:r>
          </a:p>
          <a:p>
            <a:pPr marL="285750" indent="-285750">
              <a:buFont typeface="Arial" panose="020B0604020202020204" pitchFamily="34" charset="0"/>
              <a:buChar char="•"/>
            </a:pPr>
            <a:r>
              <a:rPr lang="nl-NL" sz="2200" dirty="0"/>
              <a:t>Puimsteen hoge bulkdichtheid </a:t>
            </a:r>
          </a:p>
          <a:p>
            <a:pPr marL="285750" indent="-285750">
              <a:buFont typeface="Arial" panose="020B0604020202020204" pitchFamily="34" charset="0"/>
              <a:buChar char="•"/>
            </a:pPr>
            <a:r>
              <a:rPr lang="nl-NL" sz="2200" dirty="0"/>
              <a:t>Duidelijk zichtbaar </a:t>
            </a:r>
          </a:p>
          <a:p>
            <a:pPr marL="285750" indent="-285750">
              <a:buFont typeface="Arial" panose="020B0604020202020204" pitchFamily="34" charset="0"/>
              <a:buChar char="•"/>
            </a:pPr>
            <a:r>
              <a:rPr lang="nl-NL" sz="2200" dirty="0"/>
              <a:t>Slijtage machines</a:t>
            </a:r>
          </a:p>
        </p:txBody>
      </p:sp>
      <p:pic>
        <p:nvPicPr>
          <p:cNvPr id="9218" name="Picture 2" descr="Afbeeldingsresultaat voor Perlite en Puimsteen  potgrond">
            <a:extLst>
              <a:ext uri="{FF2B5EF4-FFF2-40B4-BE49-F238E27FC236}">
                <a16:creationId xmlns:a16="http://schemas.microsoft.com/office/drawing/2014/main" id="{9FA2EB0C-1881-4A42-9AD6-5A57331B427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58737" y="3564666"/>
            <a:ext cx="4346501" cy="2903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1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7053E943-AD65-41D3-BF6E-7C37A00AD70E}"/>
              </a:ext>
            </a:extLst>
          </p:cNvPr>
          <p:cNvSpPr/>
          <p:nvPr/>
        </p:nvSpPr>
        <p:spPr>
          <a:xfrm>
            <a:off x="246321" y="1863125"/>
            <a:ext cx="6096000" cy="2462213"/>
          </a:xfrm>
          <a:prstGeom prst="rect">
            <a:avLst/>
          </a:prstGeom>
        </p:spPr>
        <p:txBody>
          <a:bodyPr>
            <a:spAutoFit/>
          </a:bodyPr>
          <a:lstStyle/>
          <a:p>
            <a:r>
              <a:rPr lang="nl-NL" sz="2600" dirty="0"/>
              <a:t>Eigenschappen Compost: </a:t>
            </a:r>
          </a:p>
          <a:p>
            <a:r>
              <a:rPr lang="nl-NL" dirty="0"/>
              <a:t> </a:t>
            </a:r>
          </a:p>
          <a:p>
            <a:pPr marL="285750" indent="-285750">
              <a:buFont typeface="Arial" panose="020B0604020202020204" pitchFamily="34" charset="0"/>
              <a:buChar char="•"/>
            </a:pPr>
            <a:r>
              <a:rPr lang="nl-NL" sz="2200" dirty="0"/>
              <a:t>Inbreng voedingselementen </a:t>
            </a:r>
          </a:p>
          <a:p>
            <a:pPr marL="285750" indent="-285750">
              <a:buFont typeface="Arial" panose="020B0604020202020204" pitchFamily="34" charset="0"/>
              <a:buChar char="•"/>
            </a:pPr>
            <a:r>
              <a:rPr lang="nl-NL" sz="2200" dirty="0"/>
              <a:t>Hoge bulkdichtheid </a:t>
            </a:r>
          </a:p>
          <a:p>
            <a:pPr marL="285750" indent="-285750">
              <a:buFont typeface="Arial" panose="020B0604020202020204" pitchFamily="34" charset="0"/>
              <a:buChar char="•"/>
            </a:pPr>
            <a:r>
              <a:rPr lang="nl-NL" sz="2200" dirty="0"/>
              <a:t>Hoog watergehalte </a:t>
            </a:r>
          </a:p>
          <a:p>
            <a:pPr marL="285750" indent="-285750">
              <a:buFont typeface="Arial" panose="020B0604020202020204" pitchFamily="34" charset="0"/>
              <a:buChar char="•"/>
            </a:pPr>
            <a:r>
              <a:rPr lang="nl-NL" sz="2200" dirty="0"/>
              <a:t>Ideale reststoom </a:t>
            </a:r>
          </a:p>
          <a:p>
            <a:pPr marL="285750" indent="-285750">
              <a:buFont typeface="Arial" panose="020B0604020202020204" pitchFamily="34" charset="0"/>
              <a:buChar char="•"/>
            </a:pPr>
            <a:r>
              <a:rPr lang="nl-NL" sz="2200" dirty="0"/>
              <a:t>Let op kwaliteit</a:t>
            </a:r>
          </a:p>
        </p:txBody>
      </p:sp>
      <p:pic>
        <p:nvPicPr>
          <p:cNvPr id="10242" name="Picture 2" descr="Afbeeldingsresultaat voor Eigenschappen Compost">
            <a:extLst>
              <a:ext uri="{FF2B5EF4-FFF2-40B4-BE49-F238E27FC236}">
                <a16:creationId xmlns:a16="http://schemas.microsoft.com/office/drawing/2014/main" id="{AAB5F6BD-762B-496A-928E-9DD9617B90D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50293" y="1143125"/>
            <a:ext cx="5710126" cy="5691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51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4" name="Ondertitel 3">
            <a:extLst>
              <a:ext uri="{FF2B5EF4-FFF2-40B4-BE49-F238E27FC236}">
                <a16:creationId xmlns:a16="http://schemas.microsoft.com/office/drawing/2014/main" id="{001F988B-933D-409E-8CC0-71AFB806C2A4}"/>
              </a:ext>
            </a:extLst>
          </p:cNvPr>
          <p:cNvSpPr>
            <a:spLocks noGrp="1"/>
          </p:cNvSpPr>
          <p:nvPr>
            <p:ph type="subTitle" idx="1"/>
          </p:nvPr>
        </p:nvSpPr>
        <p:spPr>
          <a:xfrm rot="10800000" flipV="1">
            <a:off x="7357732" y="6504948"/>
            <a:ext cx="3854554" cy="353052"/>
          </a:xfrm>
        </p:spPr>
        <p:txBody>
          <a:bodyPr/>
          <a:lstStyle/>
          <a:p>
            <a:r>
              <a:rPr lang="nl-NL" sz="1800" dirty="0">
                <a:hlinkClick r:id="rId2"/>
              </a:rPr>
              <a:t>Bodems - Geologie van Nederland</a:t>
            </a:r>
            <a:endParaRPr lang="nl-NL" sz="1800" dirty="0"/>
          </a:p>
        </p:txBody>
      </p:sp>
      <p:sp>
        <p:nvSpPr>
          <p:cNvPr id="5" name="Rechthoek 4">
            <a:extLst>
              <a:ext uri="{FF2B5EF4-FFF2-40B4-BE49-F238E27FC236}">
                <a16:creationId xmlns:a16="http://schemas.microsoft.com/office/drawing/2014/main" id="{2D2AFA7E-E832-46D1-A39A-F8545C3E855B}"/>
              </a:ext>
            </a:extLst>
          </p:cNvPr>
          <p:cNvSpPr/>
          <p:nvPr/>
        </p:nvSpPr>
        <p:spPr>
          <a:xfrm>
            <a:off x="623777" y="1867488"/>
            <a:ext cx="9657908" cy="4770537"/>
          </a:xfrm>
          <a:prstGeom prst="rect">
            <a:avLst/>
          </a:prstGeom>
        </p:spPr>
        <p:txBody>
          <a:bodyPr wrap="square">
            <a:spAutoFit/>
          </a:bodyPr>
          <a:lstStyle/>
          <a:p>
            <a:pPr fontAlgn="base">
              <a:buFont typeface="Arial" panose="020B0604020202020204" pitchFamily="34" charset="0"/>
              <a:buChar char="•"/>
            </a:pPr>
            <a:r>
              <a:rPr lang="nl-NL" sz="1600" b="1" dirty="0">
                <a:latin typeface="inherit"/>
              </a:rPr>
              <a:t>Veengronden</a:t>
            </a:r>
            <a:br>
              <a:rPr lang="nl-NL" sz="1600" dirty="0">
                <a:latin typeface="inherit"/>
              </a:rPr>
            </a:br>
            <a:r>
              <a:rPr lang="nl-NL" sz="1600" dirty="0">
                <a:latin typeface="inherit"/>
              </a:rPr>
              <a:t>Deze gronden zijn ontstaan uit plantenresten</a:t>
            </a:r>
          </a:p>
          <a:p>
            <a:pPr fontAlgn="base">
              <a:buFont typeface="Arial" panose="020B0604020202020204" pitchFamily="34" charset="0"/>
              <a:buChar char="•"/>
            </a:pPr>
            <a:endParaRPr lang="nl-NL" sz="1600" dirty="0">
              <a:latin typeface="inherit"/>
            </a:endParaRPr>
          </a:p>
          <a:p>
            <a:pPr fontAlgn="base">
              <a:buFont typeface="Arial" panose="020B0604020202020204" pitchFamily="34" charset="0"/>
              <a:buChar char="•"/>
            </a:pPr>
            <a:r>
              <a:rPr lang="nl-NL" sz="1600" b="1" dirty="0" err="1">
                <a:latin typeface="inherit"/>
              </a:rPr>
              <a:t>Podzolgronden</a:t>
            </a:r>
            <a:br>
              <a:rPr lang="nl-NL" sz="1600" dirty="0">
                <a:latin typeface="inherit"/>
              </a:rPr>
            </a:br>
            <a:r>
              <a:rPr lang="nl-NL" sz="1600" dirty="0">
                <a:latin typeface="inherit"/>
              </a:rPr>
              <a:t>Dit zijn gronden waarin humus, ijzer en aluminium uit de bovenste lagen zijn gespoeld en vervolgens in dieper liggende lagen weer zijn neergeslagen.</a:t>
            </a:r>
          </a:p>
          <a:p>
            <a:pPr fontAlgn="base">
              <a:buFont typeface="Arial" panose="020B0604020202020204" pitchFamily="34" charset="0"/>
              <a:buChar char="•"/>
            </a:pPr>
            <a:endParaRPr lang="nl-NL" sz="1600" dirty="0">
              <a:latin typeface="inherit"/>
            </a:endParaRPr>
          </a:p>
          <a:p>
            <a:pPr fontAlgn="base">
              <a:buFont typeface="Arial" panose="020B0604020202020204" pitchFamily="34" charset="0"/>
              <a:buChar char="•"/>
            </a:pPr>
            <a:r>
              <a:rPr lang="nl-NL" sz="1600" b="1" dirty="0">
                <a:latin typeface="inherit"/>
              </a:rPr>
              <a:t>Brikgronden</a:t>
            </a:r>
          </a:p>
          <a:p>
            <a:pPr fontAlgn="base">
              <a:buFont typeface="Arial" panose="020B0604020202020204" pitchFamily="34" charset="0"/>
              <a:buChar char="•"/>
            </a:pPr>
            <a:r>
              <a:rPr lang="nl-NL" sz="1600" dirty="0">
                <a:latin typeface="inherit"/>
              </a:rPr>
              <a:t>In deze gronden heeft lutum zich als gevolg van uitspoeling uit de bovenste laag afgezet in de diepere lagen.</a:t>
            </a:r>
          </a:p>
          <a:p>
            <a:pPr fontAlgn="base">
              <a:buFont typeface="Arial" panose="020B0604020202020204" pitchFamily="34" charset="0"/>
              <a:buChar char="•"/>
            </a:pPr>
            <a:endParaRPr lang="nl-NL" sz="1600" dirty="0">
              <a:latin typeface="inherit"/>
            </a:endParaRPr>
          </a:p>
          <a:p>
            <a:pPr fontAlgn="base">
              <a:buFont typeface="Arial" panose="020B0604020202020204" pitchFamily="34" charset="0"/>
              <a:buChar char="•"/>
            </a:pPr>
            <a:r>
              <a:rPr lang="nl-NL" sz="1600" b="1" dirty="0" err="1">
                <a:latin typeface="inherit"/>
              </a:rPr>
              <a:t>Eerdgronden</a:t>
            </a:r>
            <a:br>
              <a:rPr lang="nl-NL" sz="1600" dirty="0">
                <a:latin typeface="inherit"/>
              </a:rPr>
            </a:br>
            <a:r>
              <a:rPr lang="nl-NL" sz="1600" dirty="0">
                <a:latin typeface="inherit"/>
              </a:rPr>
              <a:t>Deze grond heeft een donkergekleurde, humusrijke bovengrond van tenminste 15 centimeter. Dit wordt de </a:t>
            </a:r>
            <a:r>
              <a:rPr lang="nl-NL" sz="1600" dirty="0" err="1">
                <a:latin typeface="inherit"/>
              </a:rPr>
              <a:t>eerdlaag</a:t>
            </a:r>
            <a:r>
              <a:rPr lang="nl-NL" sz="1600" dirty="0">
                <a:latin typeface="inherit"/>
              </a:rPr>
              <a:t> genoemd. Deze is veroorzaakt door een ophoging van organische stof is ontstaan, zonder dat dit veen is geworden. De ophoging kan een gevolg zijn van natuurlijke ophoging of door de mens veroorzaakt door bemesting.</a:t>
            </a:r>
          </a:p>
          <a:p>
            <a:pPr fontAlgn="base">
              <a:buFont typeface="Arial" panose="020B0604020202020204" pitchFamily="34" charset="0"/>
              <a:buChar char="•"/>
            </a:pPr>
            <a:endParaRPr lang="nl-NL" sz="1600" dirty="0">
              <a:latin typeface="inherit"/>
            </a:endParaRPr>
          </a:p>
          <a:p>
            <a:pPr fontAlgn="base">
              <a:buFont typeface="Arial" panose="020B0604020202020204" pitchFamily="34" charset="0"/>
              <a:buChar char="•"/>
            </a:pPr>
            <a:r>
              <a:rPr lang="nl-NL" sz="1600" b="1" dirty="0">
                <a:latin typeface="inherit"/>
              </a:rPr>
              <a:t>Vaaggronden</a:t>
            </a:r>
            <a:br>
              <a:rPr lang="nl-NL" sz="1600" dirty="0">
                <a:latin typeface="inherit"/>
              </a:rPr>
            </a:br>
            <a:r>
              <a:rPr lang="nl-NL" sz="1600" dirty="0">
                <a:latin typeface="inherit"/>
              </a:rPr>
              <a:t>Deze gronden zien we in gebieden waar weinig of nog helemaal geen bodemvorming heeft plaatsgevonden. Denk hierbij aan jonge polders of stuifzanden.</a:t>
            </a:r>
            <a:endParaRPr lang="nl-NL" sz="1600" b="0" i="0" dirty="0">
              <a:effectLst/>
              <a:latin typeface="inherit"/>
            </a:endParaRPr>
          </a:p>
        </p:txBody>
      </p:sp>
      <p:sp>
        <p:nvSpPr>
          <p:cNvPr id="6" name="Rechthoek 5">
            <a:extLst>
              <a:ext uri="{FF2B5EF4-FFF2-40B4-BE49-F238E27FC236}">
                <a16:creationId xmlns:a16="http://schemas.microsoft.com/office/drawing/2014/main" id="{A383EC03-AFCF-4540-A974-07A2CF71DA89}"/>
              </a:ext>
            </a:extLst>
          </p:cNvPr>
          <p:cNvSpPr/>
          <p:nvPr/>
        </p:nvSpPr>
        <p:spPr>
          <a:xfrm>
            <a:off x="623777" y="1274474"/>
            <a:ext cx="9019953" cy="461665"/>
          </a:xfrm>
          <a:prstGeom prst="rect">
            <a:avLst/>
          </a:prstGeom>
        </p:spPr>
        <p:txBody>
          <a:bodyPr wrap="square">
            <a:spAutoFit/>
          </a:bodyPr>
          <a:lstStyle/>
          <a:p>
            <a:pPr fontAlgn="base"/>
            <a:r>
              <a:rPr lang="nl-NL" sz="2400" b="1" dirty="0">
                <a:solidFill>
                  <a:srgbClr val="C69453"/>
                </a:solidFill>
                <a:latin typeface="inherit"/>
                <a:hlinkClick r:id="rId3"/>
              </a:rPr>
              <a:t>Welke vijf bodemtypen onderscheiden we in Nederland?</a:t>
            </a:r>
            <a:endParaRPr lang="nl-NL" sz="2400" b="1" i="0" dirty="0">
              <a:solidFill>
                <a:srgbClr val="111111"/>
              </a:solidFill>
              <a:effectLst/>
              <a:latin typeface="Lato"/>
            </a:endParaRPr>
          </a:p>
        </p:txBody>
      </p:sp>
    </p:spTree>
    <p:extLst>
      <p:ext uri="{BB962C8B-B14F-4D97-AF65-F5344CB8AC3E}">
        <p14:creationId xmlns:p14="http://schemas.microsoft.com/office/powerpoint/2010/main" val="364176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1000"/>
                                        <p:tgtEl>
                                          <p:spTgt spid="5">
                                            <p:txEl>
                                              <p:pRg st="5" end="5"/>
                                            </p:txEl>
                                          </p:spTgt>
                                        </p:tgtEl>
                                      </p:cBhvr>
                                    </p:animEffect>
                                    <p:anim calcmode="lin" valueType="num">
                                      <p:cBhvr>
                                        <p:cTn id="27"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animEffect transition="in" filter="fade">
                                      <p:cBhvr>
                                        <p:cTn id="33" dur="1000"/>
                                        <p:tgtEl>
                                          <p:spTgt spid="5">
                                            <p:txEl>
                                              <p:pRg st="7" end="7"/>
                                            </p:txEl>
                                          </p:spTgt>
                                        </p:tgtEl>
                                      </p:cBhvr>
                                    </p:animEffect>
                                    <p:anim calcmode="lin" valueType="num">
                                      <p:cBhvr>
                                        <p:cTn id="34"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xEl>
                                              <p:pRg st="9" end="9"/>
                                            </p:txEl>
                                          </p:spTgt>
                                        </p:tgtEl>
                                        <p:attrNameLst>
                                          <p:attrName>style.visibility</p:attrName>
                                        </p:attrNameLst>
                                      </p:cBhvr>
                                      <p:to>
                                        <p:strVal val="visible"/>
                                      </p:to>
                                    </p:set>
                                    <p:animEffect transition="in" filter="fade">
                                      <p:cBhvr>
                                        <p:cTn id="40" dur="1000"/>
                                        <p:tgtEl>
                                          <p:spTgt spid="5">
                                            <p:txEl>
                                              <p:pRg st="9" end="9"/>
                                            </p:txEl>
                                          </p:spTgt>
                                        </p:tgtEl>
                                      </p:cBhvr>
                                    </p:animEffect>
                                    <p:anim calcmode="lin" valueType="num">
                                      <p:cBhvr>
                                        <p:cTn id="41"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70</a:t>
            </a:fld>
            <a:endParaRPr lang="nl-NL"/>
          </a:p>
        </p:txBody>
      </p:sp>
      <p:sp>
        <p:nvSpPr>
          <p:cNvPr id="2" name="Tekstvak 1"/>
          <p:cNvSpPr txBox="1"/>
          <p:nvPr/>
        </p:nvSpPr>
        <p:spPr>
          <a:xfrm>
            <a:off x="3215680" y="470293"/>
            <a:ext cx="6192688" cy="1200329"/>
          </a:xfrm>
          <a:prstGeom prst="rect">
            <a:avLst/>
          </a:prstGeom>
          <a:noFill/>
        </p:spPr>
        <p:txBody>
          <a:bodyPr wrap="square" rtlCol="0">
            <a:spAutoFit/>
          </a:bodyPr>
          <a:lstStyle/>
          <a:p>
            <a:r>
              <a:rPr lang="nl-NL" sz="3600" dirty="0"/>
              <a:t>Wat is Biochar?</a:t>
            </a:r>
          </a:p>
          <a:p>
            <a:endParaRPr lang="nl-NL" sz="3600" dirty="0"/>
          </a:p>
        </p:txBody>
      </p:sp>
      <p:sp>
        <p:nvSpPr>
          <p:cNvPr id="4" name="Rechthoek 3"/>
          <p:cNvSpPr/>
          <p:nvPr/>
        </p:nvSpPr>
        <p:spPr>
          <a:xfrm>
            <a:off x="2423592" y="1844824"/>
            <a:ext cx="6400800" cy="2308324"/>
          </a:xfrm>
          <a:prstGeom prst="rect">
            <a:avLst/>
          </a:prstGeom>
        </p:spPr>
        <p:txBody>
          <a:bodyPr wrap="square">
            <a:spAutoFit/>
          </a:bodyPr>
          <a:lstStyle/>
          <a:p>
            <a:pPr marL="342900" indent="-342900">
              <a:buFont typeface="Wingdings" panose="05000000000000000000" pitchFamily="2" charset="2"/>
              <a:buChar char="Ø"/>
            </a:pPr>
            <a:r>
              <a:rPr lang="nl-NL" dirty="0"/>
              <a:t>Biochar als substraatonderdeel is een manier om het gebruik van veen en de gerelateerde koolzuurgasuitstoot te verlagen. </a:t>
            </a:r>
          </a:p>
          <a:p>
            <a:endParaRPr lang="nl-NL" dirty="0"/>
          </a:p>
          <a:p>
            <a:pPr marL="342900" indent="-342900">
              <a:buFont typeface="Wingdings" panose="05000000000000000000" pitchFamily="2" charset="2"/>
              <a:buChar char="Ø"/>
            </a:pPr>
            <a:r>
              <a:rPr lang="nl-NL" dirty="0"/>
              <a:t>Daarnaast is biochar als drager van micro organismen een manier om de wortelomgeving minder bevattelijk te maken voor</a:t>
            </a:r>
            <a:br>
              <a:rPr lang="nl-NL" dirty="0"/>
            </a:br>
            <a:r>
              <a:rPr lang="nl-NL" dirty="0"/>
              <a:t>ziekteverwekkers. </a:t>
            </a:r>
          </a:p>
        </p:txBody>
      </p:sp>
      <p:pic>
        <p:nvPicPr>
          <p:cNvPr id="6" name="Afbeelding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00686" y="3823932"/>
            <a:ext cx="5112895" cy="270594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16157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71</a:t>
            </a:fld>
            <a:endParaRPr lang="nl-NL"/>
          </a:p>
        </p:txBody>
      </p:sp>
      <p:sp>
        <p:nvSpPr>
          <p:cNvPr id="2" name="Tekstvak 1"/>
          <p:cNvSpPr txBox="1"/>
          <p:nvPr/>
        </p:nvSpPr>
        <p:spPr>
          <a:xfrm>
            <a:off x="3215680" y="470293"/>
            <a:ext cx="6192688" cy="1200329"/>
          </a:xfrm>
          <a:prstGeom prst="rect">
            <a:avLst/>
          </a:prstGeom>
          <a:noFill/>
        </p:spPr>
        <p:txBody>
          <a:bodyPr wrap="square" rtlCol="0">
            <a:spAutoFit/>
          </a:bodyPr>
          <a:lstStyle/>
          <a:p>
            <a:r>
              <a:rPr lang="nl-NL" sz="3600" dirty="0"/>
              <a:t>Wat is Biochar?</a:t>
            </a:r>
          </a:p>
          <a:p>
            <a:endParaRPr lang="nl-NL" sz="3600" dirty="0"/>
          </a:p>
        </p:txBody>
      </p:sp>
      <p:pic>
        <p:nvPicPr>
          <p:cNvPr id="5" name="Afbeelding 4">
            <a:extLst>
              <a:ext uri="{FF2B5EF4-FFF2-40B4-BE49-F238E27FC236}">
                <a16:creationId xmlns:a16="http://schemas.microsoft.com/office/drawing/2014/main" id="{C58D4F96-D311-4F50-AB19-EF40FCCECE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02578" y="1070457"/>
            <a:ext cx="7070762" cy="5529385"/>
          </a:xfrm>
          <a:prstGeom prst="rect">
            <a:avLst/>
          </a:prstGeom>
        </p:spPr>
      </p:pic>
    </p:spTree>
    <p:extLst>
      <p:ext uri="{BB962C8B-B14F-4D97-AF65-F5344CB8AC3E}">
        <p14:creationId xmlns:p14="http://schemas.microsoft.com/office/powerpoint/2010/main" val="5578718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72</a:t>
            </a:fld>
            <a:endParaRPr lang="nl-NL"/>
          </a:p>
        </p:txBody>
      </p:sp>
      <p:sp>
        <p:nvSpPr>
          <p:cNvPr id="2" name="Tekstvak 1"/>
          <p:cNvSpPr txBox="1"/>
          <p:nvPr/>
        </p:nvSpPr>
        <p:spPr>
          <a:xfrm>
            <a:off x="3215680" y="470293"/>
            <a:ext cx="6192688" cy="1200329"/>
          </a:xfrm>
          <a:prstGeom prst="rect">
            <a:avLst/>
          </a:prstGeom>
          <a:noFill/>
        </p:spPr>
        <p:txBody>
          <a:bodyPr wrap="square" rtlCol="0">
            <a:spAutoFit/>
          </a:bodyPr>
          <a:lstStyle/>
          <a:p>
            <a:r>
              <a:rPr lang="nl-NL" sz="3600" dirty="0"/>
              <a:t>Wat is Biochar?</a:t>
            </a:r>
          </a:p>
          <a:p>
            <a:endParaRPr lang="nl-NL" sz="3600" dirty="0"/>
          </a:p>
        </p:txBody>
      </p:sp>
      <p:sp>
        <p:nvSpPr>
          <p:cNvPr id="5" name="Rechthoek 4"/>
          <p:cNvSpPr/>
          <p:nvPr/>
        </p:nvSpPr>
        <p:spPr>
          <a:xfrm>
            <a:off x="308666" y="1642014"/>
            <a:ext cx="7128792" cy="923330"/>
          </a:xfrm>
          <a:prstGeom prst="rect">
            <a:avLst/>
          </a:prstGeom>
        </p:spPr>
        <p:txBody>
          <a:bodyPr wrap="square">
            <a:spAutoFit/>
          </a:bodyPr>
          <a:lstStyle/>
          <a:p>
            <a:pPr marL="342900" indent="-342900">
              <a:buFont typeface="Wingdings" panose="05000000000000000000" pitchFamily="2" charset="2"/>
              <a:buChar char="Ø"/>
            </a:pPr>
            <a:r>
              <a:rPr lang="nl-NL" b="1" dirty="0">
                <a:solidFill>
                  <a:srgbClr val="000000"/>
                </a:solidFill>
              </a:rPr>
              <a:t>Biochar</a:t>
            </a:r>
            <a:r>
              <a:rPr lang="nl-NL" dirty="0">
                <a:solidFill>
                  <a:srgbClr val="000000"/>
                </a:solidFill>
              </a:rPr>
              <a:t> is een houtskoolachtige </a:t>
            </a:r>
            <a:r>
              <a:rPr lang="nl-NL">
                <a:solidFill>
                  <a:srgbClr val="000000"/>
                </a:solidFill>
              </a:rPr>
              <a:t>stof die </a:t>
            </a:r>
            <a:r>
              <a:rPr lang="nl-NL" dirty="0">
                <a:solidFill>
                  <a:srgbClr val="000000"/>
                </a:solidFill>
              </a:rPr>
              <a:t>gemaakt wordt door organisch materiaal onder zuurstofloze omstandigheden te verhitten tot voorbij 350°C. Dit proces wordt pyrolyse genoemd.</a:t>
            </a:r>
            <a:endParaRPr lang="nl-NL" dirty="0"/>
          </a:p>
        </p:txBody>
      </p:sp>
      <p:sp>
        <p:nvSpPr>
          <p:cNvPr id="6" name="Rechthoek 5"/>
          <p:cNvSpPr/>
          <p:nvPr/>
        </p:nvSpPr>
        <p:spPr>
          <a:xfrm>
            <a:off x="308666" y="3080082"/>
            <a:ext cx="6912768" cy="646331"/>
          </a:xfrm>
          <a:prstGeom prst="rect">
            <a:avLst/>
          </a:prstGeom>
        </p:spPr>
        <p:txBody>
          <a:bodyPr wrap="square">
            <a:spAutoFit/>
          </a:bodyPr>
          <a:lstStyle/>
          <a:p>
            <a:pPr marL="342900" indent="-342900">
              <a:buFont typeface="Wingdings" panose="05000000000000000000" pitchFamily="2" charset="2"/>
              <a:buChar char="Ø"/>
            </a:pPr>
            <a:r>
              <a:rPr lang="nl-NL" b="1" dirty="0"/>
              <a:t>Biochar</a:t>
            </a:r>
            <a:r>
              <a:rPr lang="nl-NL" dirty="0"/>
              <a:t> heeft de eigenschap dat het koolstof kan vastleggen in de bodem.</a:t>
            </a:r>
          </a:p>
        </p:txBody>
      </p:sp>
      <p:sp>
        <p:nvSpPr>
          <p:cNvPr id="7" name="Rechthoek 6"/>
          <p:cNvSpPr/>
          <p:nvPr/>
        </p:nvSpPr>
        <p:spPr>
          <a:xfrm>
            <a:off x="308666" y="4241151"/>
            <a:ext cx="7499176" cy="923330"/>
          </a:xfrm>
          <a:prstGeom prst="rect">
            <a:avLst/>
          </a:prstGeom>
        </p:spPr>
        <p:txBody>
          <a:bodyPr wrap="square">
            <a:spAutoFit/>
          </a:bodyPr>
          <a:lstStyle/>
          <a:p>
            <a:pPr marL="342900" indent="-342900">
              <a:buFont typeface="Wingdings" panose="05000000000000000000" pitchFamily="2" charset="2"/>
              <a:buChar char="Ø"/>
            </a:pPr>
            <a:r>
              <a:rPr lang="nl-NL" b="1" dirty="0"/>
              <a:t>Biochar</a:t>
            </a:r>
            <a:r>
              <a:rPr lang="nl-NL" dirty="0"/>
              <a:t> heeft aangetoond dat het uitspoeling van meststoffen en de uitstoot van N2O emissies (een belangrijk broeikasgas) van de gronden vermindert.</a:t>
            </a:r>
          </a:p>
        </p:txBody>
      </p:sp>
      <p:pic>
        <p:nvPicPr>
          <p:cNvPr id="4" name="Afbeelding 3">
            <a:extLst>
              <a:ext uri="{FF2B5EF4-FFF2-40B4-BE49-F238E27FC236}">
                <a16:creationId xmlns:a16="http://schemas.microsoft.com/office/drawing/2014/main" id="{9F055CE0-ADB2-4682-B30F-AE3A9E30A885}"/>
              </a:ext>
            </a:extLst>
          </p:cNvPr>
          <p:cNvPicPr>
            <a:picLocks noChangeAspect="1"/>
          </p:cNvPicPr>
          <p:nvPr/>
        </p:nvPicPr>
        <p:blipFill>
          <a:blip r:embed="rId2"/>
          <a:stretch>
            <a:fillRect/>
          </a:stretch>
        </p:blipFill>
        <p:spPr>
          <a:xfrm>
            <a:off x="7529402" y="536986"/>
            <a:ext cx="4171950" cy="2638425"/>
          </a:xfrm>
          <a:prstGeom prst="rect">
            <a:avLst/>
          </a:prstGeom>
          <a:ln>
            <a:noFill/>
          </a:ln>
          <a:effectLst>
            <a:softEdge rad="112500"/>
          </a:effectLst>
        </p:spPr>
      </p:pic>
      <p:pic>
        <p:nvPicPr>
          <p:cNvPr id="8" name="Afbeelding 7">
            <a:extLst>
              <a:ext uri="{FF2B5EF4-FFF2-40B4-BE49-F238E27FC236}">
                <a16:creationId xmlns:a16="http://schemas.microsoft.com/office/drawing/2014/main" id="{C90C8CED-3573-4B09-967A-97D58633A1E0}"/>
              </a:ext>
            </a:extLst>
          </p:cNvPr>
          <p:cNvPicPr>
            <a:picLocks noChangeAspect="1"/>
          </p:cNvPicPr>
          <p:nvPr/>
        </p:nvPicPr>
        <p:blipFill>
          <a:blip r:embed="rId3"/>
          <a:stretch>
            <a:fillRect/>
          </a:stretch>
        </p:blipFill>
        <p:spPr>
          <a:xfrm>
            <a:off x="7807842" y="3901263"/>
            <a:ext cx="4095750" cy="2819400"/>
          </a:xfrm>
          <a:prstGeom prst="rect">
            <a:avLst/>
          </a:prstGeom>
          <a:ln>
            <a:noFill/>
          </a:ln>
          <a:effectLst>
            <a:softEdge rad="112500"/>
          </a:effectLst>
        </p:spPr>
      </p:pic>
    </p:spTree>
    <p:extLst>
      <p:ext uri="{BB962C8B-B14F-4D97-AF65-F5344CB8AC3E}">
        <p14:creationId xmlns:p14="http://schemas.microsoft.com/office/powerpoint/2010/main" val="62099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DE756EA6-2568-41ED-A58F-7432A94A67FF}"/>
              </a:ext>
            </a:extLst>
          </p:cNvPr>
          <p:cNvSpPr/>
          <p:nvPr/>
        </p:nvSpPr>
        <p:spPr>
          <a:xfrm>
            <a:off x="773278" y="1762274"/>
            <a:ext cx="8280000" cy="3785652"/>
          </a:xfrm>
          <a:prstGeom prst="rect">
            <a:avLst/>
          </a:prstGeom>
        </p:spPr>
        <p:txBody>
          <a:bodyPr wrap="square">
            <a:spAutoFit/>
          </a:bodyPr>
          <a:lstStyle/>
          <a:p>
            <a:r>
              <a:rPr lang="nl-NL" sz="2400" dirty="0"/>
              <a:t>Waar is de samenstelling van afhankelijk:</a:t>
            </a:r>
          </a:p>
          <a:p>
            <a:endParaRPr lang="nl-NL" sz="2400" dirty="0"/>
          </a:p>
          <a:p>
            <a:r>
              <a:rPr lang="nl-NL" sz="2400" dirty="0"/>
              <a:t>• Plant / plantmateriaal </a:t>
            </a:r>
          </a:p>
          <a:p>
            <a:r>
              <a:rPr lang="nl-NL" sz="2400" dirty="0"/>
              <a:t>• Teeltduur • Teeltsysteem </a:t>
            </a:r>
          </a:p>
          <a:p>
            <a:r>
              <a:rPr lang="nl-NL" sz="2400" dirty="0"/>
              <a:t>• Watergeefsysteem </a:t>
            </a:r>
          </a:p>
          <a:p>
            <a:r>
              <a:rPr lang="nl-NL" sz="2400" dirty="0"/>
              <a:t>• </a:t>
            </a:r>
            <a:r>
              <a:rPr lang="nl-NL" sz="2400" dirty="0" err="1"/>
              <a:t>Potmaat</a:t>
            </a:r>
            <a:r>
              <a:rPr lang="nl-NL" sz="2400" dirty="0"/>
              <a:t> </a:t>
            </a:r>
          </a:p>
          <a:p>
            <a:r>
              <a:rPr lang="nl-NL" sz="2400" dirty="0"/>
              <a:t>• Ervaring kweker </a:t>
            </a:r>
          </a:p>
          <a:p>
            <a:r>
              <a:rPr lang="nl-NL" sz="2400" dirty="0"/>
              <a:t>• Verwerkbaarheid</a:t>
            </a:r>
          </a:p>
          <a:p>
            <a:r>
              <a:rPr lang="nl-NL" sz="2400" dirty="0"/>
              <a:t>• RHP </a:t>
            </a:r>
          </a:p>
          <a:p>
            <a:r>
              <a:rPr lang="nl-NL" sz="2400" dirty="0"/>
              <a:t>• </a:t>
            </a:r>
            <a:r>
              <a:rPr lang="nl-NL" sz="2400" dirty="0" err="1"/>
              <a:t>Milieu-eisen</a:t>
            </a:r>
            <a:endParaRPr lang="nl-NL" sz="2400" dirty="0"/>
          </a:p>
        </p:txBody>
      </p:sp>
      <p:pic>
        <p:nvPicPr>
          <p:cNvPr id="11266" name="Picture 2" descr="Afbeeldingsresultaat voor Bodem en Substraat">
            <a:extLst>
              <a:ext uri="{FF2B5EF4-FFF2-40B4-BE49-F238E27FC236}">
                <a16:creationId xmlns:a16="http://schemas.microsoft.com/office/drawing/2014/main" id="{8CC94602-4216-43F3-B5F3-AA40A6C7D83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49290" y="4053504"/>
            <a:ext cx="3334414" cy="249858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fbeeldingsresultaat voor Bodem en Substraat">
            <a:extLst>
              <a:ext uri="{FF2B5EF4-FFF2-40B4-BE49-F238E27FC236}">
                <a16:creationId xmlns:a16="http://schemas.microsoft.com/office/drawing/2014/main" id="{5D9C56FD-DC9F-4143-86C2-4F3D45D47DC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16497" y="1216255"/>
            <a:ext cx="2749624" cy="1833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30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Effect transition="in" filter="fade">
                                      <p:cBhvr>
                                        <p:cTn id="49" dur="1000"/>
                                        <p:tgtEl>
                                          <p:spTgt spid="2">
                                            <p:txEl>
                                              <p:pRg st="8" end="8"/>
                                            </p:txEl>
                                          </p:spTgt>
                                        </p:tgtEl>
                                      </p:cBhvr>
                                    </p:animEffect>
                                    <p:anim calcmode="lin" valueType="num">
                                      <p:cBhvr>
                                        <p:cTn id="5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9" end="9"/>
                                            </p:txEl>
                                          </p:spTgt>
                                        </p:tgtEl>
                                        <p:attrNameLst>
                                          <p:attrName>style.visibility</p:attrName>
                                        </p:attrNameLst>
                                      </p:cBhvr>
                                      <p:to>
                                        <p:strVal val="visible"/>
                                      </p:to>
                                    </p:set>
                                    <p:animEffect transition="in" filter="fade">
                                      <p:cBhvr>
                                        <p:cTn id="56" dur="1000"/>
                                        <p:tgtEl>
                                          <p:spTgt spid="2">
                                            <p:txEl>
                                              <p:pRg st="9" end="9"/>
                                            </p:txEl>
                                          </p:spTgt>
                                        </p:tgtEl>
                                      </p:cBhvr>
                                    </p:animEffect>
                                    <p:anim calcmode="lin" valueType="num">
                                      <p:cBhvr>
                                        <p:cTn id="57"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2" name="Rechthoek 1">
            <a:extLst>
              <a:ext uri="{FF2B5EF4-FFF2-40B4-BE49-F238E27FC236}">
                <a16:creationId xmlns:a16="http://schemas.microsoft.com/office/drawing/2014/main" id="{9DD70E39-55C6-453C-81F7-E3AE8735FC9F}"/>
              </a:ext>
            </a:extLst>
          </p:cNvPr>
          <p:cNvSpPr/>
          <p:nvPr/>
        </p:nvSpPr>
        <p:spPr>
          <a:xfrm>
            <a:off x="967857" y="1821934"/>
            <a:ext cx="7807843" cy="2862322"/>
          </a:xfrm>
          <a:prstGeom prst="rect">
            <a:avLst/>
          </a:prstGeom>
        </p:spPr>
        <p:txBody>
          <a:bodyPr wrap="square">
            <a:spAutoFit/>
          </a:bodyPr>
          <a:lstStyle/>
          <a:p>
            <a:r>
              <a:rPr lang="nl-NL" sz="2400" dirty="0"/>
              <a:t>Samenstelling potgrond:</a:t>
            </a:r>
          </a:p>
          <a:p>
            <a:endParaRPr lang="nl-NL" sz="2400" dirty="0"/>
          </a:p>
          <a:p>
            <a:pPr marL="285750" indent="-285750">
              <a:buFont typeface="Arial" panose="020B0604020202020204" pitchFamily="34" charset="0"/>
              <a:buChar char="•"/>
            </a:pPr>
            <a:r>
              <a:rPr lang="nl-NL" sz="2200" dirty="0"/>
              <a:t> Substraat is een samenstelling van diverse grondstoffen, toeslagstoffen en preparaten. (ingrediënten) </a:t>
            </a:r>
          </a:p>
          <a:p>
            <a:pPr marL="285750" indent="-285750">
              <a:buFont typeface="Arial" panose="020B0604020202020204" pitchFamily="34" charset="0"/>
              <a:buChar char="•"/>
            </a:pPr>
            <a:r>
              <a:rPr lang="nl-NL" sz="2200" dirty="0"/>
              <a:t>Vergelijkbaar met een spaghettisaus </a:t>
            </a:r>
          </a:p>
          <a:p>
            <a:pPr marL="285750" indent="-285750">
              <a:buFont typeface="Arial" panose="020B0604020202020204" pitchFamily="34" charset="0"/>
              <a:buChar char="•"/>
            </a:pPr>
            <a:r>
              <a:rPr lang="nl-NL" sz="2200" dirty="0"/>
              <a:t>Iedereen vindt iets anders lekker</a:t>
            </a:r>
          </a:p>
          <a:p>
            <a:pPr marL="285750" indent="-285750">
              <a:buFont typeface="Arial" panose="020B0604020202020204" pitchFamily="34" charset="0"/>
              <a:buChar char="•"/>
            </a:pPr>
            <a:r>
              <a:rPr lang="nl-NL" sz="2200" dirty="0"/>
              <a:t> Er is geen goed of fout </a:t>
            </a:r>
          </a:p>
          <a:p>
            <a:pPr marL="285750" indent="-285750">
              <a:buFont typeface="Arial" panose="020B0604020202020204" pitchFamily="34" charset="0"/>
              <a:buChar char="•"/>
            </a:pPr>
            <a:r>
              <a:rPr lang="nl-NL" sz="2200" dirty="0"/>
              <a:t>Let op met het kopiëren van samenstellingen</a:t>
            </a:r>
          </a:p>
        </p:txBody>
      </p:sp>
      <p:pic>
        <p:nvPicPr>
          <p:cNvPr id="12290" name="Picture 2" descr="Afbeeldingsresultaat voor Samenstelling potgrond">
            <a:extLst>
              <a:ext uri="{FF2B5EF4-FFF2-40B4-BE49-F238E27FC236}">
                <a16:creationId xmlns:a16="http://schemas.microsoft.com/office/drawing/2014/main" id="{3F876AE9-B1B3-45C0-8DAA-3CA2313D483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10769" y="4289706"/>
            <a:ext cx="4438207" cy="2330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76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75</a:t>
            </a:fld>
            <a:endParaRPr lang="nl-NL"/>
          </a:p>
        </p:txBody>
      </p:sp>
      <p:sp>
        <p:nvSpPr>
          <p:cNvPr id="2" name="Tekstvak 1"/>
          <p:cNvSpPr txBox="1"/>
          <p:nvPr/>
        </p:nvSpPr>
        <p:spPr>
          <a:xfrm>
            <a:off x="2733084" y="1124745"/>
            <a:ext cx="4886979" cy="646331"/>
          </a:xfrm>
          <a:prstGeom prst="rect">
            <a:avLst/>
          </a:prstGeom>
          <a:noFill/>
        </p:spPr>
        <p:txBody>
          <a:bodyPr wrap="none" rtlCol="0">
            <a:spAutoFit/>
          </a:bodyPr>
          <a:lstStyle/>
          <a:p>
            <a:r>
              <a:rPr lang="nl-NL" sz="3600" dirty="0"/>
              <a:t>Wat zijn Trichoderma`s</a:t>
            </a:r>
          </a:p>
        </p:txBody>
      </p:sp>
      <p:sp>
        <p:nvSpPr>
          <p:cNvPr id="4" name="Tekstvak 3"/>
          <p:cNvSpPr txBox="1"/>
          <p:nvPr/>
        </p:nvSpPr>
        <p:spPr>
          <a:xfrm>
            <a:off x="636369" y="2785083"/>
            <a:ext cx="7776864" cy="3416320"/>
          </a:xfrm>
          <a:prstGeom prst="rect">
            <a:avLst/>
          </a:prstGeom>
          <a:noFill/>
        </p:spPr>
        <p:txBody>
          <a:bodyPr wrap="square" rtlCol="0">
            <a:spAutoFit/>
          </a:bodyPr>
          <a:lstStyle/>
          <a:p>
            <a:pPr marL="342900" indent="-342900">
              <a:buFont typeface="Wingdings" panose="05000000000000000000" pitchFamily="2" charset="2"/>
              <a:buChar char="Ø"/>
            </a:pPr>
            <a:r>
              <a:rPr lang="nl-NL" b="1" i="1" dirty="0"/>
              <a:t>Trichoderma harzianum</a:t>
            </a:r>
            <a:r>
              <a:rPr lang="nl-NL" dirty="0"/>
              <a:t> De schimmel komt in bijna alle grondsoorten voor en komt ook voor in andere standplaatsen. Trichoderma harzianum koloniseert snel plantenwortels en komt ook voor als endofyt in de stengel.</a:t>
            </a:r>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r>
              <a:rPr lang="nl-NL" dirty="0"/>
              <a:t>De endofyt beschermt de plant tegen Insectenvraat. Ook kunnen de planten beter tegen slechte groeiomstandigheden zoals droogte of hoge temperaturen. </a:t>
            </a:r>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r>
              <a:rPr lang="nl-NL" dirty="0"/>
              <a:t> </a:t>
            </a:r>
            <a:r>
              <a:rPr lang="nl-NL" i="1" dirty="0"/>
              <a:t>Trichoderma harzianum</a:t>
            </a:r>
            <a:r>
              <a:rPr lang="nl-NL" dirty="0"/>
              <a:t> wordt onder meer gebruikt voor de productie van enzymen.</a:t>
            </a:r>
          </a:p>
        </p:txBody>
      </p:sp>
      <p:pic>
        <p:nvPicPr>
          <p:cNvPr id="5" name="Afbeelding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84896" y="328555"/>
            <a:ext cx="2887634" cy="2605383"/>
          </a:xfrm>
          <a:prstGeom prst="rect">
            <a:avLst/>
          </a:prstGeom>
          <a:ln>
            <a:noFill/>
          </a:ln>
          <a:effectLst>
            <a:softEdge rad="112500"/>
          </a:effectLst>
        </p:spPr>
      </p:pic>
      <p:pic>
        <p:nvPicPr>
          <p:cNvPr id="13314" name="Picture 2" descr="Afbeeldingsresultaat voor Trichoderma`s">
            <a:extLst>
              <a:ext uri="{FF2B5EF4-FFF2-40B4-BE49-F238E27FC236}">
                <a16:creationId xmlns:a16="http://schemas.microsoft.com/office/drawing/2014/main" id="{F2EA2655-6278-4B61-9F3B-954706E6BC2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4896" y="4145308"/>
            <a:ext cx="3123870" cy="2384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70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1000"/>
                                        <p:tgtEl>
                                          <p:spTgt spid="4">
                                            <p:txEl>
                                              <p:pRg st="5" end="5"/>
                                            </p:txEl>
                                          </p:spTgt>
                                        </p:tgtEl>
                                      </p:cBhvr>
                                    </p:animEffect>
                                    <p:anim calcmode="lin" valueType="num">
                                      <p:cBhvr>
                                        <p:cTn id="2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76</a:t>
            </a:fld>
            <a:endParaRPr lang="nl-NL"/>
          </a:p>
        </p:txBody>
      </p:sp>
      <p:sp>
        <p:nvSpPr>
          <p:cNvPr id="2" name="Tekstvak 1"/>
          <p:cNvSpPr txBox="1"/>
          <p:nvPr/>
        </p:nvSpPr>
        <p:spPr>
          <a:xfrm>
            <a:off x="3359697" y="980729"/>
            <a:ext cx="3860865" cy="646331"/>
          </a:xfrm>
          <a:prstGeom prst="rect">
            <a:avLst/>
          </a:prstGeom>
          <a:noFill/>
        </p:spPr>
        <p:txBody>
          <a:bodyPr wrap="none" rtlCol="0">
            <a:spAutoFit/>
          </a:bodyPr>
          <a:lstStyle/>
          <a:p>
            <a:r>
              <a:rPr lang="nl-NL" sz="3600" dirty="0"/>
              <a:t>Wat zijn Enzymen</a:t>
            </a:r>
          </a:p>
        </p:txBody>
      </p:sp>
      <p:sp>
        <p:nvSpPr>
          <p:cNvPr id="4" name="Tekstvak 3"/>
          <p:cNvSpPr txBox="1"/>
          <p:nvPr/>
        </p:nvSpPr>
        <p:spPr>
          <a:xfrm>
            <a:off x="1401697" y="1784097"/>
            <a:ext cx="7776864" cy="1754326"/>
          </a:xfrm>
          <a:prstGeom prst="rect">
            <a:avLst/>
          </a:prstGeom>
          <a:noFill/>
        </p:spPr>
        <p:txBody>
          <a:bodyPr wrap="square" rtlCol="0">
            <a:spAutoFit/>
          </a:bodyPr>
          <a:lstStyle/>
          <a:p>
            <a:pPr marL="342900" indent="-342900">
              <a:buFont typeface="Wingdings" panose="05000000000000000000" pitchFamily="2" charset="2"/>
              <a:buChar char="Ø"/>
            </a:pPr>
            <a:r>
              <a:rPr lang="nl-NL" b="1" dirty="0"/>
              <a:t>Enzymen zijn: </a:t>
            </a:r>
          </a:p>
          <a:p>
            <a:pPr marL="800100" lvl="1" indent="-342900">
              <a:buFont typeface="Wingdings" panose="05000000000000000000" pitchFamily="2" charset="2"/>
              <a:buChar char="Ø"/>
            </a:pPr>
            <a:r>
              <a:rPr lang="nl-NL" dirty="0"/>
              <a:t>Een enzym is een eiwit, dat als katalysator fungeert bij een bepaalde chemische reactie in of buiten een cel. </a:t>
            </a:r>
          </a:p>
          <a:p>
            <a:pPr marL="800100" lvl="1" indent="-342900">
              <a:buFont typeface="Wingdings" panose="05000000000000000000" pitchFamily="2" charset="2"/>
              <a:buChar char="Ø"/>
            </a:pPr>
            <a:r>
              <a:rPr lang="nl-NL" dirty="0"/>
              <a:t>Het enzym maakt de reactie mogelijk of versnelt de reactie, zonder daarbij zelf te worden verbruikt of van samenstelling te veranderen.</a:t>
            </a:r>
          </a:p>
        </p:txBody>
      </p:sp>
      <p:pic>
        <p:nvPicPr>
          <p:cNvPr id="5" name="Afbeelding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9697" y="3873574"/>
            <a:ext cx="5296199" cy="2699353"/>
          </a:xfrm>
          <a:prstGeom prst="rect">
            <a:avLst/>
          </a:prstGeom>
        </p:spPr>
      </p:pic>
    </p:spTree>
    <p:extLst>
      <p:ext uri="{BB962C8B-B14F-4D97-AF65-F5344CB8AC3E}">
        <p14:creationId xmlns:p14="http://schemas.microsoft.com/office/powerpoint/2010/main" val="214825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77</a:t>
            </a:fld>
            <a:endParaRPr lang="nl-NL"/>
          </a:p>
        </p:txBody>
      </p:sp>
      <p:sp>
        <p:nvSpPr>
          <p:cNvPr id="2" name="Tekstvak 1"/>
          <p:cNvSpPr txBox="1"/>
          <p:nvPr/>
        </p:nvSpPr>
        <p:spPr>
          <a:xfrm>
            <a:off x="3215680" y="151923"/>
            <a:ext cx="6192688" cy="1200329"/>
          </a:xfrm>
          <a:prstGeom prst="rect">
            <a:avLst/>
          </a:prstGeom>
          <a:noFill/>
        </p:spPr>
        <p:txBody>
          <a:bodyPr wrap="square" rtlCol="0">
            <a:spAutoFit/>
          </a:bodyPr>
          <a:lstStyle/>
          <a:p>
            <a:r>
              <a:rPr lang="nl-NL" sz="3600" dirty="0"/>
              <a:t>Waarom zijn Enzymen belangrijk voor de plant?</a:t>
            </a:r>
          </a:p>
        </p:txBody>
      </p:sp>
      <p:sp>
        <p:nvSpPr>
          <p:cNvPr id="4" name="Tekstvak 3"/>
          <p:cNvSpPr txBox="1"/>
          <p:nvPr/>
        </p:nvSpPr>
        <p:spPr>
          <a:xfrm>
            <a:off x="963558" y="1661262"/>
            <a:ext cx="7776864" cy="2246769"/>
          </a:xfrm>
          <a:prstGeom prst="rect">
            <a:avLst/>
          </a:prstGeom>
          <a:noFill/>
        </p:spPr>
        <p:txBody>
          <a:bodyPr wrap="square" rtlCol="0">
            <a:spAutoFit/>
          </a:bodyPr>
          <a:lstStyle/>
          <a:p>
            <a:pPr marL="342900" indent="-342900">
              <a:buFont typeface="Wingdings" panose="05000000000000000000" pitchFamily="2" charset="2"/>
              <a:buChar char="Ø"/>
            </a:pPr>
            <a:r>
              <a:rPr lang="nl-NL" sz="2000" dirty="0"/>
              <a:t>Alle scheikundige reacties in plant en dier worden versneld door enzymen. </a:t>
            </a:r>
          </a:p>
          <a:p>
            <a:pPr marL="342900" indent="-342900">
              <a:buFont typeface="Wingdings" panose="05000000000000000000" pitchFamily="2" charset="2"/>
              <a:buChar char="Ø"/>
            </a:pPr>
            <a:r>
              <a:rPr lang="nl-NL" sz="2000" dirty="0"/>
              <a:t>Zonder enzymen staan alle scheikundige reacties in de cellen volledig stil. Hieronder zie je de verbrandingsreactie. </a:t>
            </a:r>
          </a:p>
          <a:p>
            <a:pPr marL="342900" indent="-342900">
              <a:buFont typeface="Wingdings" panose="05000000000000000000" pitchFamily="2" charset="2"/>
              <a:buChar char="Ø"/>
            </a:pPr>
            <a:r>
              <a:rPr lang="nl-NL" sz="2000" dirty="0"/>
              <a:t>De verbrandingsreactie vindt plaats in alle cellen van zowel plant als dier. De verbrandingsreactie is een voorbeeld van dissimilatie (verbranding van suikers). Er komt energie bij vrij.</a:t>
            </a:r>
            <a:endParaRPr lang="nl-NL" sz="2000" b="1" dirty="0"/>
          </a:p>
        </p:txBody>
      </p:sp>
      <p:pic>
        <p:nvPicPr>
          <p:cNvPr id="8" name="Afbeelding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3801" y="4477388"/>
            <a:ext cx="8795300" cy="1959200"/>
          </a:xfrm>
          <a:prstGeom prst="rect">
            <a:avLst/>
          </a:prstGeom>
        </p:spPr>
      </p:pic>
    </p:spTree>
    <p:extLst>
      <p:ext uri="{BB962C8B-B14F-4D97-AF65-F5344CB8AC3E}">
        <p14:creationId xmlns:p14="http://schemas.microsoft.com/office/powerpoint/2010/main" val="362368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78</a:t>
            </a:fld>
            <a:endParaRPr lang="nl-NL"/>
          </a:p>
        </p:txBody>
      </p:sp>
      <p:sp>
        <p:nvSpPr>
          <p:cNvPr id="2" name="Tekstvak 1"/>
          <p:cNvSpPr txBox="1"/>
          <p:nvPr/>
        </p:nvSpPr>
        <p:spPr>
          <a:xfrm>
            <a:off x="3143672" y="692697"/>
            <a:ext cx="6192688" cy="1200329"/>
          </a:xfrm>
          <a:prstGeom prst="rect">
            <a:avLst/>
          </a:prstGeom>
          <a:noFill/>
        </p:spPr>
        <p:txBody>
          <a:bodyPr wrap="square" rtlCol="0">
            <a:spAutoFit/>
          </a:bodyPr>
          <a:lstStyle/>
          <a:p>
            <a:r>
              <a:rPr lang="nl-NL" sz="3600" dirty="0"/>
              <a:t>Waarom zijn Enzymen belangrijk voor de plant?</a:t>
            </a:r>
          </a:p>
        </p:txBody>
      </p:sp>
      <p:sp>
        <p:nvSpPr>
          <p:cNvPr id="5" name="Tekstvak 4"/>
          <p:cNvSpPr txBox="1"/>
          <p:nvPr/>
        </p:nvSpPr>
        <p:spPr>
          <a:xfrm>
            <a:off x="513105" y="1873313"/>
            <a:ext cx="7355159" cy="2031325"/>
          </a:xfrm>
          <a:prstGeom prst="rect">
            <a:avLst/>
          </a:prstGeom>
          <a:noFill/>
        </p:spPr>
        <p:txBody>
          <a:bodyPr wrap="square" rtlCol="0">
            <a:spAutoFit/>
          </a:bodyPr>
          <a:lstStyle/>
          <a:p>
            <a:pPr marL="342900" indent="-342900">
              <a:buFont typeface="Wingdings" panose="05000000000000000000" pitchFamily="2" charset="2"/>
              <a:buChar char="Ø"/>
            </a:pPr>
            <a:r>
              <a:rPr lang="nl-NL" dirty="0"/>
              <a:t>Enzymen zorgen ervoor dat de voedingsstoffen opgenomen kunnen worden door de plant.</a:t>
            </a:r>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r>
              <a:rPr lang="nl-NL" dirty="0"/>
              <a:t>Een </a:t>
            </a:r>
            <a:r>
              <a:rPr lang="nl-NL" b="1" dirty="0"/>
              <a:t>enzym</a:t>
            </a:r>
            <a:r>
              <a:rPr lang="nl-NL" dirty="0"/>
              <a:t> is een eiwit, dat een bepaalde reactie versnelt, een </a:t>
            </a:r>
            <a:r>
              <a:rPr lang="nl-NL" b="1" dirty="0"/>
              <a:t>katalysator</a:t>
            </a:r>
            <a:r>
              <a:rPr lang="nl-NL" dirty="0"/>
              <a:t>. Een enzym maakt een chemische reactie in of buiten een cel mogelijk of versnelt deze, zonder daarbij zelf verbruikt te worden of van samenstelling te veranderen.</a:t>
            </a:r>
          </a:p>
        </p:txBody>
      </p:sp>
      <p:pic>
        <p:nvPicPr>
          <p:cNvPr id="14338" name="Picture 2" descr="Afbeeldingsresultaat voor enzymen werking">
            <a:extLst>
              <a:ext uri="{FF2B5EF4-FFF2-40B4-BE49-F238E27FC236}">
                <a16:creationId xmlns:a16="http://schemas.microsoft.com/office/drawing/2014/main" id="{CDC2A172-00AE-4CC7-9172-B25F6D2CFBD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24768" y="4085391"/>
            <a:ext cx="5099641" cy="2652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39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79</a:t>
            </a:fld>
            <a:endParaRPr lang="nl-NL" dirty="0"/>
          </a:p>
        </p:txBody>
      </p:sp>
      <p:sp>
        <p:nvSpPr>
          <p:cNvPr id="2" name="Tekstvak 1"/>
          <p:cNvSpPr txBox="1"/>
          <p:nvPr/>
        </p:nvSpPr>
        <p:spPr>
          <a:xfrm>
            <a:off x="1991544" y="442826"/>
            <a:ext cx="6192688" cy="646331"/>
          </a:xfrm>
          <a:prstGeom prst="rect">
            <a:avLst/>
          </a:prstGeom>
          <a:noFill/>
        </p:spPr>
        <p:txBody>
          <a:bodyPr wrap="square" rtlCol="0">
            <a:spAutoFit/>
          </a:bodyPr>
          <a:lstStyle/>
          <a:p>
            <a:r>
              <a:rPr lang="nl-NL" sz="3600" dirty="0"/>
              <a:t>Wat zijn Mycorrhiza’s  </a:t>
            </a:r>
          </a:p>
        </p:txBody>
      </p:sp>
      <p:sp>
        <p:nvSpPr>
          <p:cNvPr id="4" name="Rechthoek 3"/>
          <p:cNvSpPr/>
          <p:nvPr/>
        </p:nvSpPr>
        <p:spPr>
          <a:xfrm>
            <a:off x="1086272" y="2905047"/>
            <a:ext cx="8003232" cy="3970318"/>
          </a:xfrm>
          <a:prstGeom prst="rect">
            <a:avLst/>
          </a:prstGeom>
        </p:spPr>
        <p:txBody>
          <a:bodyPr wrap="square">
            <a:spAutoFit/>
          </a:bodyPr>
          <a:lstStyle/>
          <a:p>
            <a:pPr marL="342900" indent="-342900">
              <a:buFont typeface="Wingdings" panose="05000000000000000000" pitchFamily="2" charset="2"/>
              <a:buChar char="Ø"/>
            </a:pPr>
            <a:r>
              <a:rPr lang="nl-NL" b="1" dirty="0"/>
              <a:t>Mycorrhiza’s</a:t>
            </a:r>
            <a:r>
              <a:rPr lang="nl-NL" dirty="0"/>
              <a:t>:  </a:t>
            </a:r>
          </a:p>
          <a:p>
            <a:pPr marL="342900" indent="-342900">
              <a:buFont typeface="Wingdings" panose="05000000000000000000" pitchFamily="2" charset="2"/>
              <a:buChar char="Ø"/>
            </a:pPr>
            <a:endParaRPr lang="nl-NL" dirty="0"/>
          </a:p>
          <a:p>
            <a:pPr marL="800100" lvl="1" indent="-342900">
              <a:buFont typeface="Wingdings" panose="05000000000000000000" pitchFamily="2" charset="2"/>
              <a:buChar char="Ø"/>
            </a:pPr>
            <a:r>
              <a:rPr lang="nl-NL" dirty="0"/>
              <a:t>leven in symbiose (langdurig samenleven van twee of meer organismen van verschillende soorten waarbij de samenleving voor ten minste een van de organismen gunstig of zelfs noodzakelijk is) met planten. </a:t>
            </a:r>
          </a:p>
          <a:p>
            <a:pPr marL="800100" lvl="1" indent="-342900">
              <a:buFont typeface="Wingdings" panose="05000000000000000000" pitchFamily="2" charset="2"/>
              <a:buChar char="Ø"/>
            </a:pPr>
            <a:r>
              <a:rPr lang="nl-NL" dirty="0"/>
              <a:t>De plant voedt de nuttige schimmels met suikers. Hun meterslange, microscopisch dunne schimmeldraden bereiken plaatsen waar plantenwortels niet kunnen komen. </a:t>
            </a:r>
          </a:p>
          <a:p>
            <a:pPr marL="342900" indent="-342900">
              <a:buFont typeface="Wingdings" panose="05000000000000000000" pitchFamily="2" charset="2"/>
              <a:buChar char="Ø"/>
            </a:pPr>
            <a:endParaRPr lang="nl-NL" dirty="0"/>
          </a:p>
          <a:p>
            <a:pPr marL="800100" lvl="1" indent="-342900">
              <a:buFont typeface="Wingdings" panose="05000000000000000000" pitchFamily="2" charset="2"/>
              <a:buChar char="Ø"/>
            </a:pPr>
            <a:r>
              <a:rPr lang="nl-NL" dirty="0"/>
              <a:t>Dankzij dit verlengde wortelstelsel komen planten gemakkelijker aan water en voedingsstoffen en zijn zij beter bestand tegen droogte, schommelingen van temperatuur, zuurgraad (pH) en bodemverdichting.</a:t>
            </a:r>
          </a:p>
        </p:txBody>
      </p:sp>
      <p:pic>
        <p:nvPicPr>
          <p:cNvPr id="6" name="Afbeelding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56040" y="442826"/>
            <a:ext cx="4099948" cy="2306221"/>
          </a:xfrm>
          <a:prstGeom prst="rect">
            <a:avLst/>
          </a:prstGeom>
        </p:spPr>
      </p:pic>
    </p:spTree>
    <p:extLst>
      <p:ext uri="{BB962C8B-B14F-4D97-AF65-F5344CB8AC3E}">
        <p14:creationId xmlns:p14="http://schemas.microsoft.com/office/powerpoint/2010/main" val="355522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4" name="Ondertitel 3">
            <a:extLst>
              <a:ext uri="{FF2B5EF4-FFF2-40B4-BE49-F238E27FC236}">
                <a16:creationId xmlns:a16="http://schemas.microsoft.com/office/drawing/2014/main" id="{001F988B-933D-409E-8CC0-71AFB806C2A4}"/>
              </a:ext>
            </a:extLst>
          </p:cNvPr>
          <p:cNvSpPr>
            <a:spLocks noGrp="1"/>
          </p:cNvSpPr>
          <p:nvPr>
            <p:ph type="subTitle" idx="1"/>
          </p:nvPr>
        </p:nvSpPr>
        <p:spPr>
          <a:xfrm flipV="1">
            <a:off x="10473071" y="6177515"/>
            <a:ext cx="1456660" cy="353052"/>
          </a:xfrm>
        </p:spPr>
        <p:txBody>
          <a:bodyPr/>
          <a:lstStyle/>
          <a:p>
            <a:endParaRPr lang="nl-NL" dirty="0"/>
          </a:p>
        </p:txBody>
      </p:sp>
      <p:sp>
        <p:nvSpPr>
          <p:cNvPr id="2" name="Rechthoek 1">
            <a:extLst>
              <a:ext uri="{FF2B5EF4-FFF2-40B4-BE49-F238E27FC236}">
                <a16:creationId xmlns:a16="http://schemas.microsoft.com/office/drawing/2014/main" id="{AA889544-025B-48FB-AAFE-2F8C63D1F63D}"/>
              </a:ext>
            </a:extLst>
          </p:cNvPr>
          <p:cNvSpPr/>
          <p:nvPr/>
        </p:nvSpPr>
        <p:spPr>
          <a:xfrm>
            <a:off x="719468" y="1955585"/>
            <a:ext cx="9126279" cy="2585323"/>
          </a:xfrm>
          <a:prstGeom prst="rect">
            <a:avLst/>
          </a:prstGeom>
        </p:spPr>
        <p:txBody>
          <a:bodyPr wrap="square">
            <a:spAutoFit/>
          </a:bodyPr>
          <a:lstStyle/>
          <a:p>
            <a:r>
              <a:rPr lang="nl-NL" b="1" dirty="0">
                <a:solidFill>
                  <a:srgbClr val="222222"/>
                </a:solidFill>
                <a:latin typeface="Arial" panose="020B0604020202020204" pitchFamily="34" charset="0"/>
              </a:rPr>
              <a:t>Klei:</a:t>
            </a:r>
          </a:p>
          <a:p>
            <a:pPr marL="285750" indent="-285750">
              <a:buFont typeface="Arial" panose="020B0604020202020204" pitchFamily="34" charset="0"/>
              <a:buChar char="•"/>
            </a:pPr>
            <a:r>
              <a:rPr lang="nl-NL" dirty="0">
                <a:solidFill>
                  <a:srgbClr val="222222"/>
                </a:solidFill>
                <a:latin typeface="Arial" panose="020B0604020202020204" pitchFamily="34" charset="0"/>
              </a:rPr>
              <a:t> Is te vinden onder de grond. Klei is een soort </a:t>
            </a:r>
            <a:r>
              <a:rPr lang="nl-NL" dirty="0">
                <a:solidFill>
                  <a:srgbClr val="0645AD"/>
                </a:solidFill>
                <a:latin typeface="Arial" panose="020B0604020202020204" pitchFamily="34" charset="0"/>
                <a:hlinkClick r:id="rId2" tooltip="Gesteente"/>
              </a:rPr>
              <a:t>gesteente</a:t>
            </a:r>
            <a:r>
              <a:rPr lang="nl-NL" dirty="0">
                <a:solidFill>
                  <a:srgbClr val="222222"/>
                </a:solidFill>
                <a:latin typeface="Arial" panose="020B0604020202020204" pitchFamily="34" charset="0"/>
              </a:rPr>
              <a:t> dat bestaat uit lutum. Je hebt allemaal soorten klei: lichte klei, matig zware klei en zware klei. </a:t>
            </a:r>
          </a:p>
          <a:p>
            <a:pPr marL="285750" indent="-285750">
              <a:buFont typeface="Arial" panose="020B0604020202020204" pitchFamily="34" charset="0"/>
              <a:buChar char="•"/>
            </a:pPr>
            <a:r>
              <a:rPr lang="nl-NL" dirty="0">
                <a:solidFill>
                  <a:srgbClr val="222222"/>
                </a:solidFill>
                <a:latin typeface="Arial" panose="020B0604020202020204" pitchFamily="34" charset="0"/>
              </a:rPr>
              <a:t>Dit is afhankelijk van de hoeveelheid lutum die in de klei zit. In klei zitten ook een heleboel kleimineralen. </a:t>
            </a:r>
          </a:p>
          <a:p>
            <a:pPr marL="285750" indent="-285750">
              <a:buFont typeface="Arial" panose="020B0604020202020204" pitchFamily="34" charset="0"/>
              <a:buChar char="•"/>
            </a:pPr>
            <a:r>
              <a:rPr lang="nl-NL" dirty="0">
                <a:solidFill>
                  <a:srgbClr val="222222"/>
                </a:solidFill>
                <a:latin typeface="Arial" panose="020B0604020202020204" pitchFamily="34" charset="0"/>
              </a:rPr>
              <a:t>De klei is zo voedselrijk omdat het slecht water door laat en er zo dus veel mineralen in de klei blijven zitten. </a:t>
            </a:r>
          </a:p>
          <a:p>
            <a:pPr marL="285750" indent="-285750">
              <a:buFont typeface="Arial" panose="020B0604020202020204" pitchFamily="34" charset="0"/>
              <a:buChar char="•"/>
            </a:pPr>
            <a:r>
              <a:rPr lang="nl-NL" dirty="0">
                <a:solidFill>
                  <a:srgbClr val="222222"/>
                </a:solidFill>
                <a:latin typeface="Arial" panose="020B0604020202020204" pitchFamily="34" charset="0"/>
              </a:rPr>
              <a:t>Kleigronden zijn dus ook heel geschikt voor planten omdat de klei over het algemeen heel voedselrijk is.</a:t>
            </a:r>
            <a:endParaRPr lang="nl-NL" dirty="0"/>
          </a:p>
        </p:txBody>
      </p:sp>
      <p:pic>
        <p:nvPicPr>
          <p:cNvPr id="3074" name="Picture 2" descr="Afbeeldingsresultaat voor volwassen kleigrond">
            <a:extLst>
              <a:ext uri="{FF2B5EF4-FFF2-40B4-BE49-F238E27FC236}">
                <a16:creationId xmlns:a16="http://schemas.microsoft.com/office/drawing/2014/main" id="{CBB9E1F2-3C02-4855-B032-4DAEF1D193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26296" y="4206737"/>
            <a:ext cx="4648622" cy="247524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Tree>
    <p:extLst>
      <p:ext uri="{BB962C8B-B14F-4D97-AF65-F5344CB8AC3E}">
        <p14:creationId xmlns:p14="http://schemas.microsoft.com/office/powerpoint/2010/main" val="43108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80</a:t>
            </a:fld>
            <a:endParaRPr lang="nl-NL"/>
          </a:p>
        </p:txBody>
      </p:sp>
      <p:sp>
        <p:nvSpPr>
          <p:cNvPr id="2" name="Tekstvak 1"/>
          <p:cNvSpPr txBox="1"/>
          <p:nvPr/>
        </p:nvSpPr>
        <p:spPr>
          <a:xfrm>
            <a:off x="1991544" y="442826"/>
            <a:ext cx="6192688" cy="646331"/>
          </a:xfrm>
          <a:prstGeom prst="rect">
            <a:avLst/>
          </a:prstGeom>
          <a:noFill/>
        </p:spPr>
        <p:txBody>
          <a:bodyPr wrap="square" rtlCol="0">
            <a:spAutoFit/>
          </a:bodyPr>
          <a:lstStyle/>
          <a:p>
            <a:r>
              <a:rPr lang="nl-NL" sz="3600" dirty="0"/>
              <a:t>Wat zijn Mycorrhiza’s  </a:t>
            </a:r>
          </a:p>
        </p:txBody>
      </p:sp>
      <p:pic>
        <p:nvPicPr>
          <p:cNvPr id="5" name="Afbeelding 4"/>
          <p:cNvPicPr>
            <a:picLocks noChangeAspect="1"/>
          </p:cNvPicPr>
          <p:nvPr/>
        </p:nvPicPr>
        <p:blipFill>
          <a:blip r:embed="rId2"/>
          <a:stretch>
            <a:fillRect/>
          </a:stretch>
        </p:blipFill>
        <p:spPr>
          <a:xfrm>
            <a:off x="6744073" y="1670525"/>
            <a:ext cx="3777965" cy="4104456"/>
          </a:xfrm>
          <a:prstGeom prst="rect">
            <a:avLst/>
          </a:prstGeom>
        </p:spPr>
      </p:pic>
      <p:sp>
        <p:nvSpPr>
          <p:cNvPr id="7" name="Rechthoek 6"/>
          <p:cNvSpPr/>
          <p:nvPr/>
        </p:nvSpPr>
        <p:spPr>
          <a:xfrm>
            <a:off x="340643" y="1670525"/>
            <a:ext cx="5400937" cy="4708981"/>
          </a:xfrm>
          <a:prstGeom prst="rect">
            <a:avLst/>
          </a:prstGeom>
        </p:spPr>
        <p:txBody>
          <a:bodyPr wrap="square">
            <a:spAutoFit/>
          </a:bodyPr>
          <a:lstStyle/>
          <a:p>
            <a:pPr marL="342900" indent="-342900">
              <a:buFont typeface="Wingdings" panose="05000000000000000000" pitchFamily="2" charset="2"/>
              <a:buChar char="Ø"/>
            </a:pPr>
            <a:r>
              <a:rPr lang="nl-NL" sz="2000" dirty="0"/>
              <a:t>In de natuur leeft 95% van de planten samen met mycorrhiza's: nuttige bodemschimmels die hun wortelbereik vergroten. </a:t>
            </a:r>
          </a:p>
          <a:p>
            <a:pPr marL="342900" indent="-342900">
              <a:buFont typeface="Wingdings" panose="05000000000000000000" pitchFamily="2" charset="2"/>
              <a:buChar char="Ø"/>
            </a:pPr>
            <a:endParaRPr lang="nl-NL" sz="2000" dirty="0"/>
          </a:p>
          <a:p>
            <a:pPr marL="342900" indent="-342900">
              <a:buFont typeface="Wingdings" panose="05000000000000000000" pitchFamily="2" charset="2"/>
              <a:buChar char="Ø"/>
            </a:pPr>
            <a:r>
              <a:rPr lang="nl-NL" sz="2000" dirty="0"/>
              <a:t>De opnamecapaciteit van de wortels kan hierdoor met wel 700% toenemen, waardoor planten gemakkelijker en efficiënter water en voedingsstoffen opnemen. </a:t>
            </a:r>
          </a:p>
          <a:p>
            <a:pPr marL="342900" indent="-342900">
              <a:buFont typeface="Wingdings" panose="05000000000000000000" pitchFamily="2" charset="2"/>
              <a:buChar char="Ø"/>
            </a:pPr>
            <a:endParaRPr lang="nl-NL" sz="2000" dirty="0"/>
          </a:p>
          <a:p>
            <a:pPr marL="342900" indent="-342900">
              <a:buFont typeface="Wingdings" panose="05000000000000000000" pitchFamily="2" charset="2"/>
              <a:buChar char="Ø"/>
            </a:pPr>
            <a:r>
              <a:rPr lang="nl-NL" sz="2000" dirty="0"/>
              <a:t>Bovendien bezetten de gunstige micro-organismen ruimte rond de wortels, waardoor ziekteverwekkers minder kans krijgen.</a:t>
            </a:r>
          </a:p>
        </p:txBody>
      </p:sp>
    </p:spTree>
    <p:extLst>
      <p:ext uri="{BB962C8B-B14F-4D97-AF65-F5344CB8AC3E}">
        <p14:creationId xmlns:p14="http://schemas.microsoft.com/office/powerpoint/2010/main" val="370839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1000"/>
                                        <p:tgtEl>
                                          <p:spTgt spid="7">
                                            <p:txEl>
                                              <p:pRg st="4" end="4"/>
                                            </p:txEl>
                                          </p:spTgt>
                                        </p:tgtEl>
                                      </p:cBhvr>
                                    </p:animEffect>
                                    <p:anim calcmode="lin" valueType="num">
                                      <p:cBhvr>
                                        <p:cTn id="2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81</a:t>
            </a:fld>
            <a:endParaRPr lang="nl-NL"/>
          </a:p>
        </p:txBody>
      </p:sp>
      <p:sp>
        <p:nvSpPr>
          <p:cNvPr id="2" name="Tekstvak 1"/>
          <p:cNvSpPr txBox="1"/>
          <p:nvPr/>
        </p:nvSpPr>
        <p:spPr>
          <a:xfrm>
            <a:off x="1991544" y="442826"/>
            <a:ext cx="6192688" cy="646331"/>
          </a:xfrm>
          <a:prstGeom prst="rect">
            <a:avLst/>
          </a:prstGeom>
          <a:noFill/>
        </p:spPr>
        <p:txBody>
          <a:bodyPr wrap="square" rtlCol="0">
            <a:spAutoFit/>
          </a:bodyPr>
          <a:lstStyle/>
          <a:p>
            <a:r>
              <a:rPr lang="nl-NL" sz="3600" dirty="0"/>
              <a:t>Wat zijn Mycorrhiza’s  </a:t>
            </a:r>
          </a:p>
        </p:txBody>
      </p:sp>
      <p:sp>
        <p:nvSpPr>
          <p:cNvPr id="4" name="Rechthoek 3"/>
          <p:cNvSpPr/>
          <p:nvPr/>
        </p:nvSpPr>
        <p:spPr>
          <a:xfrm>
            <a:off x="902183" y="1696893"/>
            <a:ext cx="8075240" cy="923330"/>
          </a:xfrm>
          <a:prstGeom prst="rect">
            <a:avLst/>
          </a:prstGeom>
        </p:spPr>
        <p:txBody>
          <a:bodyPr wrap="square">
            <a:spAutoFit/>
          </a:bodyPr>
          <a:lstStyle/>
          <a:p>
            <a:pPr marL="342900" indent="-342900">
              <a:buFont typeface="Wingdings" panose="05000000000000000000" pitchFamily="2" charset="2"/>
              <a:buChar char="Ø"/>
            </a:pPr>
            <a:r>
              <a:rPr lang="nl-NL" dirty="0"/>
              <a:t>Zonder nuttige mycorrhiza’s en bodembacteriën rond hun wortels zijn planten kwetsbaar. Dat uit zich in een zwakker gewas met weinig weerstand tegen ziekten en plagen.</a:t>
            </a:r>
          </a:p>
        </p:txBody>
      </p:sp>
      <p:pic>
        <p:nvPicPr>
          <p:cNvPr id="6" name="Afbeelding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2024" y="3724523"/>
            <a:ext cx="3995936" cy="2996952"/>
          </a:xfrm>
          <a:prstGeom prst="rect">
            <a:avLst/>
          </a:prstGeom>
        </p:spPr>
      </p:pic>
      <p:sp>
        <p:nvSpPr>
          <p:cNvPr id="8" name="Rechthoek 7"/>
          <p:cNvSpPr/>
          <p:nvPr/>
        </p:nvSpPr>
        <p:spPr>
          <a:xfrm>
            <a:off x="902183" y="3636297"/>
            <a:ext cx="3672408" cy="923330"/>
          </a:xfrm>
          <a:prstGeom prst="rect">
            <a:avLst/>
          </a:prstGeom>
        </p:spPr>
        <p:txBody>
          <a:bodyPr wrap="square">
            <a:spAutoFit/>
          </a:bodyPr>
          <a:lstStyle/>
          <a:p>
            <a:pPr marL="342900" indent="-342900">
              <a:buFont typeface="Wingdings" panose="05000000000000000000" pitchFamily="2" charset="2"/>
              <a:buChar char="Ø"/>
            </a:pPr>
            <a:r>
              <a:rPr lang="nl-NL" dirty="0"/>
              <a:t>Gezonde grond bevat miljarden bacteriën van duizenden soorten.</a:t>
            </a:r>
          </a:p>
        </p:txBody>
      </p:sp>
    </p:spTree>
    <p:extLst>
      <p:ext uri="{BB962C8B-B14F-4D97-AF65-F5344CB8AC3E}">
        <p14:creationId xmlns:p14="http://schemas.microsoft.com/office/powerpoint/2010/main" val="257377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82</a:t>
            </a:fld>
            <a:endParaRPr lang="nl-NL"/>
          </a:p>
        </p:txBody>
      </p:sp>
      <p:sp>
        <p:nvSpPr>
          <p:cNvPr id="2" name="Tekstvak 1"/>
          <p:cNvSpPr txBox="1"/>
          <p:nvPr/>
        </p:nvSpPr>
        <p:spPr>
          <a:xfrm>
            <a:off x="3215680" y="470293"/>
            <a:ext cx="6192688" cy="646331"/>
          </a:xfrm>
          <a:prstGeom prst="rect">
            <a:avLst/>
          </a:prstGeom>
          <a:noFill/>
        </p:spPr>
        <p:txBody>
          <a:bodyPr wrap="square" rtlCol="0">
            <a:spAutoFit/>
          </a:bodyPr>
          <a:lstStyle/>
          <a:p>
            <a:r>
              <a:rPr lang="nl-NL" sz="3600" dirty="0"/>
              <a:t>Wat zijn Mycorrhiza’s  </a:t>
            </a:r>
          </a:p>
        </p:txBody>
      </p:sp>
      <p:sp>
        <p:nvSpPr>
          <p:cNvPr id="5" name="Rechthoek 4"/>
          <p:cNvSpPr/>
          <p:nvPr/>
        </p:nvSpPr>
        <p:spPr>
          <a:xfrm>
            <a:off x="619430" y="2149281"/>
            <a:ext cx="6840760" cy="923330"/>
          </a:xfrm>
          <a:prstGeom prst="rect">
            <a:avLst/>
          </a:prstGeom>
        </p:spPr>
        <p:txBody>
          <a:bodyPr wrap="square">
            <a:spAutoFit/>
          </a:bodyPr>
          <a:lstStyle/>
          <a:p>
            <a:pPr marL="342900" indent="-342900">
              <a:buFont typeface="Wingdings" panose="05000000000000000000" pitchFamily="2" charset="2"/>
              <a:buChar char="Ø"/>
            </a:pPr>
            <a:r>
              <a:rPr lang="nl-NL" dirty="0"/>
              <a:t>Groeibevorderende bacteriën produceren natuurlijke groeiregulatoren die de conditie en groei van wortels stimuleren</a:t>
            </a:r>
          </a:p>
        </p:txBody>
      </p:sp>
      <p:sp>
        <p:nvSpPr>
          <p:cNvPr id="7" name="Rechthoek 6"/>
          <p:cNvSpPr/>
          <p:nvPr/>
        </p:nvSpPr>
        <p:spPr>
          <a:xfrm>
            <a:off x="619430" y="3782102"/>
            <a:ext cx="6196040" cy="646331"/>
          </a:xfrm>
          <a:prstGeom prst="rect">
            <a:avLst/>
          </a:prstGeom>
        </p:spPr>
        <p:txBody>
          <a:bodyPr wrap="square">
            <a:spAutoFit/>
          </a:bodyPr>
          <a:lstStyle/>
          <a:p>
            <a:pPr marL="342900" indent="-342900">
              <a:buFont typeface="Wingdings" panose="05000000000000000000" pitchFamily="2" charset="2"/>
              <a:buChar char="Ø"/>
            </a:pPr>
            <a:r>
              <a:rPr lang="nl-NL" dirty="0" err="1"/>
              <a:t>Fosfaatvrijmakende</a:t>
            </a:r>
            <a:r>
              <a:rPr lang="nl-NL" dirty="0"/>
              <a:t> bacteriën vergroten de beschikbaarheid van fosfaat voor de plant.</a:t>
            </a:r>
          </a:p>
        </p:txBody>
      </p:sp>
      <p:pic>
        <p:nvPicPr>
          <p:cNvPr id="15362" name="Picture 2" descr="Afbeeldingsresultaat voor Wat zijn Mycorrhiza’s">
            <a:extLst>
              <a:ext uri="{FF2B5EF4-FFF2-40B4-BE49-F238E27FC236}">
                <a16:creationId xmlns:a16="http://schemas.microsoft.com/office/drawing/2014/main" id="{9AC1F8F9-5344-4288-ABEC-89B2A6D28DC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36305" y="2487820"/>
            <a:ext cx="3056099" cy="30614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92F37347-CF0A-4626-ABA3-A41A321151BA}"/>
              </a:ext>
            </a:extLst>
          </p:cNvPr>
          <p:cNvSpPr txBox="1"/>
          <p:nvPr/>
        </p:nvSpPr>
        <p:spPr>
          <a:xfrm>
            <a:off x="7176977" y="5741376"/>
            <a:ext cx="3223959" cy="646331"/>
          </a:xfrm>
          <a:prstGeom prst="rect">
            <a:avLst/>
          </a:prstGeom>
          <a:noFill/>
        </p:spPr>
        <p:txBody>
          <a:bodyPr wrap="none" rtlCol="0">
            <a:spAutoFit/>
          </a:bodyPr>
          <a:lstStyle/>
          <a:p>
            <a:r>
              <a:rPr lang="nl-NL" dirty="0"/>
              <a:t>zonder 		met</a:t>
            </a:r>
          </a:p>
          <a:p>
            <a:r>
              <a:rPr lang="nl-NL" dirty="0" err="1"/>
              <a:t>mycorrhiza</a:t>
            </a:r>
            <a:r>
              <a:rPr lang="nl-NL" dirty="0"/>
              <a:t>	 </a:t>
            </a:r>
            <a:r>
              <a:rPr lang="nl-NL" dirty="0" err="1"/>
              <a:t>mycorrhiza</a:t>
            </a:r>
            <a:endParaRPr lang="nl-NL" dirty="0"/>
          </a:p>
        </p:txBody>
      </p:sp>
    </p:spTree>
    <p:extLst>
      <p:ext uri="{BB962C8B-B14F-4D97-AF65-F5344CB8AC3E}">
        <p14:creationId xmlns:p14="http://schemas.microsoft.com/office/powerpoint/2010/main" val="219656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83</a:t>
            </a:fld>
            <a:endParaRPr lang="nl-NL"/>
          </a:p>
        </p:txBody>
      </p:sp>
      <p:sp>
        <p:nvSpPr>
          <p:cNvPr id="5" name="Rechthoek 4"/>
          <p:cNvSpPr/>
          <p:nvPr/>
        </p:nvSpPr>
        <p:spPr>
          <a:xfrm>
            <a:off x="610264" y="1452449"/>
            <a:ext cx="7056784" cy="3693319"/>
          </a:xfrm>
          <a:prstGeom prst="rect">
            <a:avLst/>
          </a:prstGeom>
        </p:spPr>
        <p:txBody>
          <a:bodyPr wrap="square">
            <a:spAutoFit/>
          </a:bodyPr>
          <a:lstStyle/>
          <a:p>
            <a:r>
              <a:rPr lang="nl-NL" b="1" dirty="0"/>
              <a:t>Mycorrhiza’s als stressmanagers </a:t>
            </a:r>
          </a:p>
          <a:p>
            <a:endParaRPr lang="nl-NL" dirty="0"/>
          </a:p>
          <a:p>
            <a:pPr marL="342900" indent="-342900">
              <a:buFont typeface="Wingdings" panose="05000000000000000000" pitchFamily="2" charset="2"/>
              <a:buChar char="Ø"/>
            </a:pPr>
            <a:r>
              <a:rPr lang="nl-NL" dirty="0"/>
              <a:t>Mycorrhiza’s leven in symbiose met planten. </a:t>
            </a:r>
          </a:p>
          <a:p>
            <a:endParaRPr lang="nl-NL" dirty="0"/>
          </a:p>
          <a:p>
            <a:pPr marL="342900" indent="-342900">
              <a:buFont typeface="Wingdings" panose="05000000000000000000" pitchFamily="2" charset="2"/>
              <a:buChar char="Ø"/>
            </a:pPr>
            <a:r>
              <a:rPr lang="nl-NL" dirty="0"/>
              <a:t>Dit betekent dat zij tot wederzijds voordeel samenwerken. De plant voedt de nuttige schimmels met suikers. Hun meterslange, microscopisch dunne schimmeldraden bereiken plaatsen waar plantenwortels niet kunnen komen. </a:t>
            </a:r>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r>
              <a:rPr lang="nl-NL" dirty="0"/>
              <a:t>Dankzij dit verlengde wortelstelsel komen planten gemakkelijker aan water en voedingsstoffen en zijn zij beter bestand tegen droogte, schommelingen van temperatuur en zuurgraad (pH), giftige metalen en bodemverdichting. </a:t>
            </a:r>
          </a:p>
        </p:txBody>
      </p:sp>
      <p:pic>
        <p:nvPicPr>
          <p:cNvPr id="6" name="Afbeelding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92314" y="595424"/>
            <a:ext cx="2817267" cy="2091279"/>
          </a:xfrm>
          <a:prstGeom prst="rect">
            <a:avLst/>
          </a:prstGeom>
        </p:spPr>
      </p:pic>
      <p:pic>
        <p:nvPicPr>
          <p:cNvPr id="16386" name="Picture 2" descr="Afbeeldingsresultaat voor Wat zijn Mycorrhiza’s">
            <a:extLst>
              <a:ext uri="{FF2B5EF4-FFF2-40B4-BE49-F238E27FC236}">
                <a16:creationId xmlns:a16="http://schemas.microsoft.com/office/drawing/2014/main" id="{4B2095F1-F8FC-4B30-9AC2-685B5D2F0D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1016" y="4564883"/>
            <a:ext cx="3110909" cy="20594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1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animEffect transition="in" filter="fade">
                                      <p:cBhvr>
                                        <p:cTn id="14" dur="1000"/>
                                        <p:tgtEl>
                                          <p:spTgt spid="5">
                                            <p:txEl>
                                              <p:pRg st="4" end="4"/>
                                            </p:txEl>
                                          </p:spTgt>
                                        </p:tgtEl>
                                      </p:cBhvr>
                                    </p:animEffect>
                                    <p:anim calcmode="lin" valueType="num">
                                      <p:cBhvr>
                                        <p:cTn id="1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fade">
                                      <p:cBhvr>
                                        <p:cTn id="21" dur="1000"/>
                                        <p:tgtEl>
                                          <p:spTgt spid="5">
                                            <p:txEl>
                                              <p:pRg st="6" end="6"/>
                                            </p:txEl>
                                          </p:spTgt>
                                        </p:tgtEl>
                                      </p:cBhvr>
                                    </p:animEffect>
                                    <p:anim calcmode="lin" valueType="num">
                                      <p:cBhvr>
                                        <p:cTn id="2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84</a:t>
            </a:fld>
            <a:endParaRPr lang="nl-NL"/>
          </a:p>
        </p:txBody>
      </p:sp>
      <p:sp>
        <p:nvSpPr>
          <p:cNvPr id="4" name="Rechthoek 3"/>
          <p:cNvSpPr/>
          <p:nvPr/>
        </p:nvSpPr>
        <p:spPr>
          <a:xfrm>
            <a:off x="582692" y="1280861"/>
            <a:ext cx="7344816" cy="3693319"/>
          </a:xfrm>
          <a:prstGeom prst="rect">
            <a:avLst/>
          </a:prstGeom>
        </p:spPr>
        <p:txBody>
          <a:bodyPr wrap="square">
            <a:spAutoFit/>
          </a:bodyPr>
          <a:lstStyle/>
          <a:p>
            <a:r>
              <a:rPr lang="nl-NL" b="1" dirty="0" err="1"/>
              <a:t>Mycorrhiza’s</a:t>
            </a:r>
            <a:r>
              <a:rPr lang="nl-NL" b="1" dirty="0"/>
              <a:t> als stressmanagers </a:t>
            </a:r>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r>
              <a:rPr lang="nl-NL" dirty="0"/>
              <a:t>Vanwege hun bijdrage aan de vorming van bodemaggregaten zorgen </a:t>
            </a:r>
            <a:r>
              <a:rPr lang="nl-NL" dirty="0" err="1"/>
              <a:t>mycorrhiza’s</a:t>
            </a:r>
            <a:r>
              <a:rPr lang="nl-NL" dirty="0"/>
              <a:t> ook voor een betere bodemstructuur.</a:t>
            </a:r>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r>
              <a:rPr lang="nl-NL" dirty="0"/>
              <a:t>Als levende verbinding tussen plantenwortels en bodembiologie zijn mycorrhiza’s de stressmanagers van de natuur. </a:t>
            </a:r>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r>
              <a:rPr lang="nl-NL" dirty="0"/>
              <a:t>Bovendien hebben deze planten minder toegediende meststoffen nodig en benutten zij organische meststoffen beter. </a:t>
            </a:r>
          </a:p>
          <a:p>
            <a:pPr marL="342900" indent="-342900">
              <a:buFont typeface="Wingdings" panose="05000000000000000000" pitchFamily="2" charset="2"/>
              <a:buChar char="Ø"/>
            </a:pPr>
            <a:endParaRPr lang="nl-NL" dirty="0"/>
          </a:p>
          <a:p>
            <a:pPr marL="342900" indent="-342900">
              <a:buFont typeface="Wingdings" panose="05000000000000000000" pitchFamily="2" charset="2"/>
              <a:buChar char="Ø"/>
            </a:pPr>
            <a:r>
              <a:rPr lang="nl-NL" dirty="0">
                <a:solidFill>
                  <a:srgbClr val="FF0000"/>
                </a:solidFill>
              </a:rPr>
              <a:t>Dit komt zowel de fysieke opbrengst als de productkwaliteit ten goede.</a:t>
            </a:r>
          </a:p>
        </p:txBody>
      </p:sp>
      <p:pic>
        <p:nvPicPr>
          <p:cNvPr id="17410" name="Picture 2" descr="Afbeeldingsresultaat voor Mycorrhiza’s als stressmanagers">
            <a:extLst>
              <a:ext uri="{FF2B5EF4-FFF2-40B4-BE49-F238E27FC236}">
                <a16:creationId xmlns:a16="http://schemas.microsoft.com/office/drawing/2014/main" id="{AA5785B5-E4D7-4B2D-A6E6-7B42B869926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16949" y="3127520"/>
            <a:ext cx="2521246" cy="3318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05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1000"/>
                                        <p:tgtEl>
                                          <p:spTgt spid="4">
                                            <p:txEl>
                                              <p:pRg st="6" end="6"/>
                                            </p:txEl>
                                          </p:spTgt>
                                        </p:tgtEl>
                                      </p:cBhvr>
                                    </p:animEffect>
                                    <p:anim calcmode="lin" valueType="num">
                                      <p:cBhvr>
                                        <p:cTn id="2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Effect transition="in" filter="fade">
                                      <p:cBhvr>
                                        <p:cTn id="28" dur="1000"/>
                                        <p:tgtEl>
                                          <p:spTgt spid="4">
                                            <p:txEl>
                                              <p:pRg st="8" end="8"/>
                                            </p:txEl>
                                          </p:spTgt>
                                        </p:tgtEl>
                                      </p:cBhvr>
                                    </p:animEffect>
                                    <p:anim calcmode="lin" valueType="num">
                                      <p:cBhvr>
                                        <p:cTn id="29"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85</a:t>
            </a:fld>
            <a:endParaRPr lang="nl-NL"/>
          </a:p>
        </p:txBody>
      </p:sp>
      <p:sp>
        <p:nvSpPr>
          <p:cNvPr id="4" name="Rechthoek 3"/>
          <p:cNvSpPr/>
          <p:nvPr/>
        </p:nvSpPr>
        <p:spPr>
          <a:xfrm>
            <a:off x="524219" y="1761231"/>
            <a:ext cx="7416824" cy="2031325"/>
          </a:xfrm>
          <a:prstGeom prst="rect">
            <a:avLst/>
          </a:prstGeom>
        </p:spPr>
        <p:txBody>
          <a:bodyPr wrap="square">
            <a:spAutoFit/>
          </a:bodyPr>
          <a:lstStyle/>
          <a:p>
            <a:pPr marL="342900" indent="-342900">
              <a:buFont typeface="Wingdings" panose="05000000000000000000" pitchFamily="2" charset="2"/>
              <a:buChar char="Ø"/>
            </a:pPr>
            <a:r>
              <a:rPr lang="nl-NL" b="1" dirty="0"/>
              <a:t>Rhizobacteriën</a:t>
            </a:r>
          </a:p>
          <a:p>
            <a:pPr marL="342900" indent="-342900">
              <a:buFont typeface="Wingdings" panose="05000000000000000000" pitchFamily="2" charset="2"/>
              <a:buChar char="Ø"/>
            </a:pPr>
            <a:endParaRPr lang="nl-NL" b="1" dirty="0"/>
          </a:p>
          <a:p>
            <a:pPr marL="342900" indent="-342900">
              <a:buFont typeface="Wingdings" panose="05000000000000000000" pitchFamily="2" charset="2"/>
              <a:buChar char="Ø"/>
            </a:pPr>
            <a:r>
              <a:rPr lang="nl-NL" dirty="0"/>
              <a:t>Rhizobacteriën (wortelbacteriën) koloniseren de directe wortelomgeving (</a:t>
            </a:r>
            <a:r>
              <a:rPr lang="nl-NL" dirty="0" err="1"/>
              <a:t>rhizosfeer</a:t>
            </a:r>
            <a:r>
              <a:rPr lang="nl-NL" dirty="0"/>
              <a:t>) en beschermen de wortels; waar nuttige bacteriën zitten, vinden ziekteverwekkers geen plaats meer. </a:t>
            </a:r>
          </a:p>
          <a:p>
            <a:endParaRPr lang="nl-NL" dirty="0"/>
          </a:p>
          <a:p>
            <a:pPr marL="342900" indent="-342900">
              <a:buFont typeface="Wingdings" panose="05000000000000000000" pitchFamily="2" charset="2"/>
              <a:buChar char="Ø"/>
            </a:pPr>
            <a:r>
              <a:rPr lang="nl-NL" dirty="0"/>
              <a:t>Daarmee bevorderen </a:t>
            </a:r>
            <a:r>
              <a:rPr lang="nl-NL" dirty="0" err="1"/>
              <a:t>rhizobacteriën</a:t>
            </a:r>
            <a:r>
              <a:rPr lang="nl-NL" dirty="0"/>
              <a:t> een gezonde plantengroei.</a:t>
            </a:r>
          </a:p>
        </p:txBody>
      </p:sp>
      <p:pic>
        <p:nvPicPr>
          <p:cNvPr id="7" name="Afbeelding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1" y="4066720"/>
            <a:ext cx="3690085" cy="2559943"/>
          </a:xfrm>
          <a:prstGeom prst="rect">
            <a:avLst/>
          </a:prstGeom>
        </p:spPr>
      </p:pic>
      <p:pic>
        <p:nvPicPr>
          <p:cNvPr id="2" name="Afbeelding 1">
            <a:extLst>
              <a:ext uri="{FF2B5EF4-FFF2-40B4-BE49-F238E27FC236}">
                <a16:creationId xmlns:a16="http://schemas.microsoft.com/office/drawing/2014/main" id="{2F3F8005-B153-4315-922A-B438455C9373}"/>
              </a:ext>
            </a:extLst>
          </p:cNvPr>
          <p:cNvPicPr>
            <a:picLocks noChangeAspect="1"/>
          </p:cNvPicPr>
          <p:nvPr/>
        </p:nvPicPr>
        <p:blipFill>
          <a:blip r:embed="rId3"/>
          <a:stretch>
            <a:fillRect/>
          </a:stretch>
        </p:blipFill>
        <p:spPr>
          <a:xfrm>
            <a:off x="7288728" y="439317"/>
            <a:ext cx="4695825" cy="2095500"/>
          </a:xfrm>
          <a:prstGeom prst="rect">
            <a:avLst/>
          </a:prstGeom>
        </p:spPr>
      </p:pic>
    </p:spTree>
    <p:extLst>
      <p:ext uri="{BB962C8B-B14F-4D97-AF65-F5344CB8AC3E}">
        <p14:creationId xmlns:p14="http://schemas.microsoft.com/office/powerpoint/2010/main" val="279180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86</a:t>
            </a:fld>
            <a:endParaRPr lang="nl-NL"/>
          </a:p>
        </p:txBody>
      </p:sp>
      <p:sp>
        <p:nvSpPr>
          <p:cNvPr id="4" name="Rechthoek 3"/>
          <p:cNvSpPr/>
          <p:nvPr/>
        </p:nvSpPr>
        <p:spPr>
          <a:xfrm>
            <a:off x="1919536" y="1161356"/>
            <a:ext cx="5976664" cy="5016758"/>
          </a:xfrm>
          <a:prstGeom prst="rect">
            <a:avLst/>
          </a:prstGeom>
        </p:spPr>
        <p:txBody>
          <a:bodyPr wrap="square">
            <a:spAutoFit/>
          </a:bodyPr>
          <a:lstStyle/>
          <a:p>
            <a:pPr marL="342900" indent="-342900">
              <a:buFont typeface="Wingdings" panose="05000000000000000000" pitchFamily="2" charset="2"/>
              <a:buChar char="Ø"/>
            </a:pPr>
            <a:r>
              <a:rPr lang="nl-NL" sz="2000" dirty="0" err="1"/>
              <a:t>Rhizosfeer</a:t>
            </a:r>
            <a:r>
              <a:rPr lang="nl-NL" sz="2000" dirty="0"/>
              <a:t>, hebben invloed op de groei van de plant. Plantenwortels lokken bepaalde micro-organismen en ze sturen andere weg. </a:t>
            </a:r>
          </a:p>
          <a:p>
            <a:pPr marL="342900" indent="-342900">
              <a:buFont typeface="Wingdings" panose="05000000000000000000" pitchFamily="2" charset="2"/>
              <a:buChar char="Ø"/>
            </a:pPr>
            <a:endParaRPr lang="nl-NL" sz="2000" dirty="0"/>
          </a:p>
          <a:p>
            <a:pPr marL="342900" indent="-342900">
              <a:buFont typeface="Wingdings" panose="05000000000000000000" pitchFamily="2" charset="2"/>
              <a:buChar char="Ø"/>
            </a:pPr>
            <a:r>
              <a:rPr lang="nl-NL" sz="2000" dirty="0"/>
              <a:t>Dat doen ze door chemische stoffen uit te scheiden, zogeheten ‘</a:t>
            </a:r>
            <a:r>
              <a:rPr lang="nl-NL" sz="2000" dirty="0" err="1"/>
              <a:t>wortelexudaten</a:t>
            </a:r>
            <a:r>
              <a:rPr lang="nl-NL" sz="2000" dirty="0"/>
              <a:t>’ (suikers, organische zuren, aminozuren, maar ook antibiotica). </a:t>
            </a:r>
          </a:p>
          <a:p>
            <a:pPr marL="342900" indent="-342900">
              <a:buFont typeface="Wingdings" panose="05000000000000000000" pitchFamily="2" charset="2"/>
              <a:buChar char="Ø"/>
            </a:pPr>
            <a:endParaRPr lang="nl-NL" sz="2000" dirty="0"/>
          </a:p>
          <a:p>
            <a:pPr marL="342900" indent="-342900">
              <a:buFont typeface="Wingdings" panose="05000000000000000000" pitchFamily="2" charset="2"/>
              <a:buChar char="Ø"/>
            </a:pPr>
            <a:r>
              <a:rPr lang="nl-NL" sz="2000" dirty="0"/>
              <a:t>Zo creëren planten hun eigen </a:t>
            </a:r>
            <a:r>
              <a:rPr lang="nl-NL" sz="2000" dirty="0" err="1"/>
              <a:t>rhizosfeer</a:t>
            </a:r>
            <a:r>
              <a:rPr lang="nl-NL" sz="2000" dirty="0"/>
              <a:t>; een laagje bacteriën en schimmels die rond de wortels leven. </a:t>
            </a:r>
          </a:p>
          <a:p>
            <a:pPr marL="342900" indent="-342900">
              <a:buFont typeface="Wingdings" panose="05000000000000000000" pitchFamily="2" charset="2"/>
              <a:buChar char="Ø"/>
            </a:pPr>
            <a:endParaRPr lang="nl-NL" sz="2000" dirty="0"/>
          </a:p>
          <a:p>
            <a:pPr marL="342900" indent="-342900">
              <a:buFont typeface="Wingdings" panose="05000000000000000000" pitchFamily="2" charset="2"/>
              <a:buChar char="Ø"/>
            </a:pPr>
            <a:r>
              <a:rPr lang="nl-NL" sz="2000" dirty="0"/>
              <a:t>Die bacteriën en schimmels bepalen vervolgens mede de hoeveelheid en de soort voedingsstoffen die de plant tot zich kan nemen. </a:t>
            </a:r>
          </a:p>
        </p:txBody>
      </p:sp>
      <p:pic>
        <p:nvPicPr>
          <p:cNvPr id="5" name="Afbeelding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66371" y="893135"/>
            <a:ext cx="2484048" cy="1530173"/>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66371" y="3990620"/>
            <a:ext cx="2826140" cy="2376264"/>
          </a:xfrm>
          <a:prstGeom prst="rect">
            <a:avLst/>
          </a:prstGeom>
        </p:spPr>
      </p:pic>
    </p:spTree>
    <p:extLst>
      <p:ext uri="{BB962C8B-B14F-4D97-AF65-F5344CB8AC3E}">
        <p14:creationId xmlns:p14="http://schemas.microsoft.com/office/powerpoint/2010/main" val="59257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1000"/>
                                        <p:tgtEl>
                                          <p:spTgt spid="4">
                                            <p:txEl>
                                              <p:pRg st="6" end="6"/>
                                            </p:txEl>
                                          </p:spTgt>
                                        </p:tgtEl>
                                      </p:cBhvr>
                                    </p:animEffect>
                                    <p:anim calcmode="lin" valueType="num">
                                      <p:cBhvr>
                                        <p:cTn id="2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pPr>
              <a:defRPr/>
            </a:pPr>
            <a:fld id="{2767A2BF-91C1-4B05-A290-A809F7FBAA07}" type="slidenum">
              <a:rPr lang="nl-NL" smtClean="0"/>
              <a:pPr>
                <a:defRPr/>
              </a:pPr>
              <a:t>87</a:t>
            </a:fld>
            <a:endParaRPr lang="nl-NL"/>
          </a:p>
        </p:txBody>
      </p:sp>
      <p:sp>
        <p:nvSpPr>
          <p:cNvPr id="4" name="Rechthoek 3"/>
          <p:cNvSpPr/>
          <p:nvPr/>
        </p:nvSpPr>
        <p:spPr>
          <a:xfrm>
            <a:off x="1090880" y="489725"/>
            <a:ext cx="7048732" cy="4093428"/>
          </a:xfrm>
          <a:prstGeom prst="rect">
            <a:avLst/>
          </a:prstGeom>
        </p:spPr>
        <p:txBody>
          <a:bodyPr wrap="square">
            <a:spAutoFit/>
          </a:bodyPr>
          <a:lstStyle/>
          <a:p>
            <a:pPr marL="342900" indent="-342900">
              <a:buFont typeface="Wingdings" panose="05000000000000000000" pitchFamily="2" charset="2"/>
              <a:buChar char="Ø"/>
            </a:pPr>
            <a:r>
              <a:rPr lang="nl-NL" sz="2000" dirty="0"/>
              <a:t>Door de combinatie van verschillende plantensoorten op substraat te telen (</a:t>
            </a:r>
            <a:r>
              <a:rPr lang="nl-NL" sz="2000" dirty="0" err="1"/>
              <a:t>intercropping</a:t>
            </a:r>
            <a:r>
              <a:rPr lang="nl-NL" sz="2000" dirty="0"/>
              <a:t>) zou het aantal ziekmakende schimmels kunnen verminderen waardoor minder bestrijdingsmiddelen nodig zijn. </a:t>
            </a:r>
          </a:p>
          <a:p>
            <a:pPr marL="342900" indent="-342900">
              <a:buFont typeface="Wingdings" panose="05000000000000000000" pitchFamily="2" charset="2"/>
              <a:buChar char="Ø"/>
            </a:pPr>
            <a:endParaRPr lang="nl-NL" sz="2000" dirty="0"/>
          </a:p>
          <a:p>
            <a:pPr marL="342900" indent="-342900">
              <a:buFont typeface="Wingdings" panose="05000000000000000000" pitchFamily="2" charset="2"/>
              <a:buChar char="Ø"/>
            </a:pPr>
            <a:r>
              <a:rPr lang="nl-NL" sz="2000" dirty="0"/>
              <a:t>Bovendien leidt de diversiteit tot hogere opbrengst van de afzonderlijke gewassen. </a:t>
            </a:r>
          </a:p>
          <a:p>
            <a:pPr marL="342900" indent="-342900">
              <a:buFont typeface="Wingdings" panose="05000000000000000000" pitchFamily="2" charset="2"/>
              <a:buChar char="Ø"/>
            </a:pPr>
            <a:endParaRPr lang="nl-NL" sz="2000" dirty="0"/>
          </a:p>
          <a:p>
            <a:pPr marL="342900" indent="-342900">
              <a:buFont typeface="Wingdings" panose="05000000000000000000" pitchFamily="2" charset="2"/>
              <a:buChar char="Ø"/>
            </a:pPr>
            <a:r>
              <a:rPr lang="nl-NL" sz="2000" dirty="0"/>
              <a:t>Planten en schimmels spelen verstoppertje met elkaar. </a:t>
            </a:r>
          </a:p>
          <a:p>
            <a:pPr marL="342900" indent="-342900">
              <a:buFont typeface="Wingdings" panose="05000000000000000000" pitchFamily="2" charset="2"/>
              <a:buChar char="Ø"/>
            </a:pPr>
            <a:endParaRPr lang="nl-NL" sz="2000" dirty="0"/>
          </a:p>
          <a:p>
            <a:pPr marL="342900" indent="-342900">
              <a:buFont typeface="Wingdings" panose="05000000000000000000" pitchFamily="2" charset="2"/>
              <a:buChar char="Ø"/>
            </a:pPr>
            <a:r>
              <a:rPr lang="nl-NL" sz="2000" dirty="0"/>
              <a:t>Als we de regels van het spel leren kennen, kunnen we ze toepassen en inzetten voor slimmere landbouwsystemen."</a:t>
            </a:r>
          </a:p>
        </p:txBody>
      </p:sp>
      <p:sp>
        <p:nvSpPr>
          <p:cNvPr id="5" name="Rechthoek 4"/>
          <p:cNvSpPr/>
          <p:nvPr/>
        </p:nvSpPr>
        <p:spPr>
          <a:xfrm>
            <a:off x="1090880" y="5400584"/>
            <a:ext cx="7552788" cy="646331"/>
          </a:xfrm>
          <a:prstGeom prst="rect">
            <a:avLst/>
          </a:prstGeom>
        </p:spPr>
        <p:txBody>
          <a:bodyPr wrap="square">
            <a:spAutoFit/>
          </a:bodyPr>
          <a:lstStyle/>
          <a:p>
            <a:pPr marL="342900" indent="-342900">
              <a:buFont typeface="Wingdings" panose="05000000000000000000" pitchFamily="2" charset="2"/>
              <a:buChar char="Ø"/>
            </a:pPr>
            <a:r>
              <a:rPr lang="nl-NL" dirty="0">
                <a:solidFill>
                  <a:srgbClr val="00B0F0"/>
                </a:solidFill>
              </a:rPr>
              <a:t>Zij zorgen voor sterke, gezonde en hoogproductieve gewassen, die minder afhankelijk zijn van chemische hulpmiddelen.</a:t>
            </a:r>
          </a:p>
        </p:txBody>
      </p:sp>
      <p:pic>
        <p:nvPicPr>
          <p:cNvPr id="6" name="Afbeelding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30998" y="3690954"/>
            <a:ext cx="2008776" cy="1506582"/>
          </a:xfrm>
          <a:prstGeom prst="rect">
            <a:avLst/>
          </a:prstGeom>
        </p:spPr>
      </p:pic>
    </p:spTree>
    <p:extLst>
      <p:ext uri="{BB962C8B-B14F-4D97-AF65-F5344CB8AC3E}">
        <p14:creationId xmlns:p14="http://schemas.microsoft.com/office/powerpoint/2010/main" val="29070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1000"/>
                                        <p:tgtEl>
                                          <p:spTgt spid="4">
                                            <p:txEl>
                                              <p:pRg st="6" end="6"/>
                                            </p:txEl>
                                          </p:spTgt>
                                        </p:tgtEl>
                                      </p:cBhvr>
                                    </p:animEffect>
                                    <p:anim calcmode="lin" valueType="num">
                                      <p:cBhvr>
                                        <p:cTn id="2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down)">
                                      <p:cBhvr>
                                        <p:cTn id="28" dur="580">
                                          <p:stCondLst>
                                            <p:cond delay="0"/>
                                          </p:stCondLst>
                                        </p:cTn>
                                        <p:tgtEl>
                                          <p:spTgt spid="5">
                                            <p:txEl>
                                              <p:pRg st="0" end="0"/>
                                            </p:txEl>
                                          </p:spTgt>
                                        </p:tgtEl>
                                      </p:cBhvr>
                                    </p:animEffect>
                                    <p:anim calcmode="lin" valueType="num">
                                      <p:cBhvr>
                                        <p:cTn id="29"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xEl>
                                              <p:pRg st="0" end="0"/>
                                            </p:txEl>
                                          </p:spTgt>
                                        </p:tgtEl>
                                      </p:cBhvr>
                                      <p:to x="100000" y="60000"/>
                                    </p:animScale>
                                    <p:animScale>
                                      <p:cBhvr>
                                        <p:cTn id="35" dur="166" decel="50000">
                                          <p:stCondLst>
                                            <p:cond delay="676"/>
                                          </p:stCondLst>
                                        </p:cTn>
                                        <p:tgtEl>
                                          <p:spTgt spid="5">
                                            <p:txEl>
                                              <p:pRg st="0" end="0"/>
                                            </p:txEl>
                                          </p:spTgt>
                                        </p:tgtEl>
                                      </p:cBhvr>
                                      <p:to x="100000" y="100000"/>
                                    </p:animScale>
                                    <p:animScale>
                                      <p:cBhvr>
                                        <p:cTn id="36" dur="26">
                                          <p:stCondLst>
                                            <p:cond delay="1312"/>
                                          </p:stCondLst>
                                        </p:cTn>
                                        <p:tgtEl>
                                          <p:spTgt spid="5">
                                            <p:txEl>
                                              <p:pRg st="0" end="0"/>
                                            </p:txEl>
                                          </p:spTgt>
                                        </p:tgtEl>
                                      </p:cBhvr>
                                      <p:to x="100000" y="80000"/>
                                    </p:animScale>
                                    <p:animScale>
                                      <p:cBhvr>
                                        <p:cTn id="37" dur="166" decel="50000">
                                          <p:stCondLst>
                                            <p:cond delay="1338"/>
                                          </p:stCondLst>
                                        </p:cTn>
                                        <p:tgtEl>
                                          <p:spTgt spid="5">
                                            <p:txEl>
                                              <p:pRg st="0" end="0"/>
                                            </p:txEl>
                                          </p:spTgt>
                                        </p:tgtEl>
                                      </p:cBhvr>
                                      <p:to x="100000" y="100000"/>
                                    </p:animScale>
                                    <p:animScale>
                                      <p:cBhvr>
                                        <p:cTn id="38" dur="26">
                                          <p:stCondLst>
                                            <p:cond delay="1642"/>
                                          </p:stCondLst>
                                        </p:cTn>
                                        <p:tgtEl>
                                          <p:spTgt spid="5">
                                            <p:txEl>
                                              <p:pRg st="0" end="0"/>
                                            </p:txEl>
                                          </p:spTgt>
                                        </p:tgtEl>
                                      </p:cBhvr>
                                      <p:to x="100000" y="90000"/>
                                    </p:animScale>
                                    <p:animScale>
                                      <p:cBhvr>
                                        <p:cTn id="39" dur="166" decel="50000">
                                          <p:stCondLst>
                                            <p:cond delay="1668"/>
                                          </p:stCondLst>
                                        </p:cTn>
                                        <p:tgtEl>
                                          <p:spTgt spid="5">
                                            <p:txEl>
                                              <p:pRg st="0" end="0"/>
                                            </p:txEl>
                                          </p:spTgt>
                                        </p:tgtEl>
                                      </p:cBhvr>
                                      <p:to x="100000" y="100000"/>
                                    </p:animScale>
                                    <p:animScale>
                                      <p:cBhvr>
                                        <p:cTn id="40" dur="26">
                                          <p:stCondLst>
                                            <p:cond delay="1808"/>
                                          </p:stCondLst>
                                        </p:cTn>
                                        <p:tgtEl>
                                          <p:spTgt spid="5">
                                            <p:txEl>
                                              <p:pRg st="0" end="0"/>
                                            </p:txEl>
                                          </p:spTgt>
                                        </p:tgtEl>
                                      </p:cBhvr>
                                      <p:to x="100000" y="95000"/>
                                    </p:animScale>
                                    <p:animScale>
                                      <p:cBhvr>
                                        <p:cTn id="41"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pic>
        <p:nvPicPr>
          <p:cNvPr id="2" name="Afbeelding 1">
            <a:extLst>
              <a:ext uri="{FF2B5EF4-FFF2-40B4-BE49-F238E27FC236}">
                <a16:creationId xmlns:a16="http://schemas.microsoft.com/office/drawing/2014/main" id="{17539642-F6F9-4AEC-BDF9-E163B8580398}"/>
              </a:ext>
            </a:extLst>
          </p:cNvPr>
          <p:cNvPicPr>
            <a:picLocks noChangeAspect="1"/>
          </p:cNvPicPr>
          <p:nvPr/>
        </p:nvPicPr>
        <p:blipFill>
          <a:blip r:embed="rId2"/>
          <a:stretch>
            <a:fillRect/>
          </a:stretch>
        </p:blipFill>
        <p:spPr>
          <a:xfrm>
            <a:off x="5249863" y="1232025"/>
            <a:ext cx="4907220" cy="3872503"/>
          </a:xfrm>
          <a:prstGeom prst="rect">
            <a:avLst/>
          </a:prstGeom>
        </p:spPr>
      </p:pic>
      <p:sp>
        <p:nvSpPr>
          <p:cNvPr id="4" name="Rechthoek 3">
            <a:extLst>
              <a:ext uri="{FF2B5EF4-FFF2-40B4-BE49-F238E27FC236}">
                <a16:creationId xmlns:a16="http://schemas.microsoft.com/office/drawing/2014/main" id="{CE4BE8B5-5527-4B76-B53F-4361BE352731}"/>
              </a:ext>
            </a:extLst>
          </p:cNvPr>
          <p:cNvSpPr/>
          <p:nvPr/>
        </p:nvSpPr>
        <p:spPr>
          <a:xfrm>
            <a:off x="582758" y="2733675"/>
            <a:ext cx="6096000" cy="3231654"/>
          </a:xfrm>
          <a:prstGeom prst="rect">
            <a:avLst/>
          </a:prstGeom>
        </p:spPr>
        <p:txBody>
          <a:bodyPr>
            <a:spAutoFit/>
          </a:bodyPr>
          <a:lstStyle/>
          <a:p>
            <a:r>
              <a:rPr lang="nl-NL" sz="2600" dirty="0" err="1"/>
              <a:t>Biopreperaten</a:t>
            </a:r>
            <a:r>
              <a:rPr lang="nl-NL" sz="2600" dirty="0"/>
              <a:t>:</a:t>
            </a:r>
          </a:p>
          <a:p>
            <a:endParaRPr lang="nl-NL" sz="2600" dirty="0"/>
          </a:p>
          <a:p>
            <a:endParaRPr lang="nl-NL" sz="2600" dirty="0"/>
          </a:p>
          <a:p>
            <a:r>
              <a:rPr lang="nl-NL" dirty="0"/>
              <a:t> </a:t>
            </a:r>
          </a:p>
          <a:p>
            <a:pPr marL="285750" indent="-285750">
              <a:buFontTx/>
              <a:buChar char="-"/>
            </a:pPr>
            <a:r>
              <a:rPr lang="nl-NL" dirty="0"/>
              <a:t>Nog weinig over bekent </a:t>
            </a:r>
          </a:p>
          <a:p>
            <a:pPr marL="285750" indent="-285750">
              <a:buFontTx/>
              <a:buChar char="-"/>
            </a:pPr>
            <a:r>
              <a:rPr lang="nl-NL" dirty="0"/>
              <a:t>Zeer moeilijk met RHP </a:t>
            </a:r>
          </a:p>
          <a:p>
            <a:pPr marL="285750" indent="-285750">
              <a:buFontTx/>
              <a:buChar char="-"/>
            </a:pPr>
            <a:r>
              <a:rPr lang="nl-NL" dirty="0" err="1"/>
              <a:t>Koppert</a:t>
            </a:r>
            <a:r>
              <a:rPr lang="nl-NL" dirty="0"/>
              <a:t> </a:t>
            </a:r>
            <a:r>
              <a:rPr lang="nl-NL" dirty="0" err="1"/>
              <a:t>Trianum</a:t>
            </a:r>
            <a:r>
              <a:rPr lang="nl-NL" dirty="0"/>
              <a:t> G </a:t>
            </a:r>
          </a:p>
          <a:p>
            <a:pPr marL="285750" indent="-285750">
              <a:buFontTx/>
              <a:buChar char="-"/>
            </a:pPr>
            <a:r>
              <a:rPr lang="nl-NL" dirty="0"/>
              <a:t>DCM </a:t>
            </a:r>
            <a:r>
              <a:rPr lang="nl-NL" dirty="0" err="1"/>
              <a:t>Vivisol</a:t>
            </a:r>
            <a:r>
              <a:rPr lang="nl-NL" dirty="0"/>
              <a:t> </a:t>
            </a:r>
          </a:p>
          <a:p>
            <a:pPr marL="285750" indent="-285750">
              <a:buFontTx/>
              <a:buChar char="-"/>
            </a:pPr>
            <a:r>
              <a:rPr lang="nl-NL" dirty="0"/>
              <a:t>Bacteriën en schimmel (</a:t>
            </a:r>
            <a:r>
              <a:rPr lang="nl-NL" dirty="0" err="1"/>
              <a:t>trichoderma</a:t>
            </a:r>
            <a:r>
              <a:rPr lang="nl-NL" dirty="0"/>
              <a:t> en </a:t>
            </a:r>
            <a:r>
              <a:rPr lang="nl-NL" dirty="0" err="1"/>
              <a:t>mycorrhiza</a:t>
            </a:r>
            <a:endParaRPr lang="nl-NL" dirty="0"/>
          </a:p>
          <a:p>
            <a:pPr marL="285750" indent="-285750">
              <a:buFontTx/>
              <a:buChar char="-"/>
            </a:pPr>
            <a:r>
              <a:rPr lang="nl-NL" dirty="0"/>
              <a:t>Schimmels gaan niet samen met huidige bemesting</a:t>
            </a:r>
          </a:p>
        </p:txBody>
      </p:sp>
    </p:spTree>
    <p:extLst>
      <p:ext uri="{BB962C8B-B14F-4D97-AF65-F5344CB8AC3E}">
        <p14:creationId xmlns:p14="http://schemas.microsoft.com/office/powerpoint/2010/main" val="314840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1000"/>
                                        <p:tgtEl>
                                          <p:spTgt spid="4">
                                            <p:txEl>
                                              <p:pRg st="4" end="4"/>
                                            </p:txEl>
                                          </p:spTgt>
                                        </p:tgtEl>
                                      </p:cBhvr>
                                    </p:animEffect>
                                    <p:anim calcmode="lin" valueType="num">
                                      <p:cBhvr>
                                        <p:cTn id="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5" end="5"/>
                                            </p:txEl>
                                          </p:spTgt>
                                        </p:tgtEl>
                                        <p:attrNameLst>
                                          <p:attrName>style.visibility</p:attrName>
                                        </p:attrNameLst>
                                      </p:cBhvr>
                                      <p:to>
                                        <p:strVal val="visible"/>
                                      </p:to>
                                    </p:set>
                                    <p:animEffect transition="in" filter="fade">
                                      <p:cBhvr>
                                        <p:cTn id="14" dur="1000"/>
                                        <p:tgtEl>
                                          <p:spTgt spid="4">
                                            <p:txEl>
                                              <p:pRg st="5" end="5"/>
                                            </p:txEl>
                                          </p:spTgt>
                                        </p:tgtEl>
                                      </p:cBhvr>
                                    </p:animEffect>
                                    <p:anim calcmode="lin" valueType="num">
                                      <p:cBhvr>
                                        <p:cTn id="1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1000"/>
                                        <p:tgtEl>
                                          <p:spTgt spid="4">
                                            <p:txEl>
                                              <p:pRg st="6" end="6"/>
                                            </p:txEl>
                                          </p:spTgt>
                                        </p:tgtEl>
                                      </p:cBhvr>
                                    </p:animEffect>
                                    <p:anim calcmode="lin" valueType="num">
                                      <p:cBhvr>
                                        <p:cTn id="2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1000"/>
                                        <p:tgtEl>
                                          <p:spTgt spid="4">
                                            <p:txEl>
                                              <p:pRg st="7" end="7"/>
                                            </p:txEl>
                                          </p:spTgt>
                                        </p:tgtEl>
                                      </p:cBhvr>
                                    </p:animEffect>
                                    <p:anim calcmode="lin" valueType="num">
                                      <p:cBhvr>
                                        <p:cTn id="2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1000"/>
                                        <p:tgtEl>
                                          <p:spTgt spid="4">
                                            <p:txEl>
                                              <p:pRg st="9" end="9"/>
                                            </p:txEl>
                                          </p:spTgt>
                                        </p:tgtEl>
                                      </p:cBhvr>
                                    </p:animEffect>
                                    <p:anim calcmode="lin" valueType="num">
                                      <p:cBhvr>
                                        <p:cTn id="43"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pPr>
              <a:defRPr/>
            </a:pPr>
            <a:r>
              <a:rPr lang="nl-NL" dirty="0"/>
              <a:t>Gewasbescherming en waterkwaliteit gesloten teelt</a:t>
            </a:r>
          </a:p>
        </p:txBody>
      </p:sp>
      <p:sp>
        <p:nvSpPr>
          <p:cNvPr id="5" name="Tijdelijke aanduiding voor dianummer 4"/>
          <p:cNvSpPr>
            <a:spLocks noGrp="1"/>
          </p:cNvSpPr>
          <p:nvPr>
            <p:ph type="sldNum" sz="quarter" idx="12"/>
          </p:nvPr>
        </p:nvSpPr>
        <p:spPr/>
        <p:txBody>
          <a:bodyPr/>
          <a:lstStyle/>
          <a:p>
            <a:pPr>
              <a:defRPr/>
            </a:pPr>
            <a:fld id="{04DD336D-1036-4642-B78A-5C5F659396EC}" type="slidenum">
              <a:rPr lang="nl-NL" smtClean="0"/>
              <a:pPr>
                <a:defRPr/>
              </a:pPr>
              <a:t>89</a:t>
            </a:fld>
            <a:endParaRPr lang="nl-NL"/>
          </a:p>
        </p:txBody>
      </p:sp>
      <p:pic>
        <p:nvPicPr>
          <p:cNvPr id="7" name="Tijdelijke aanduiding voor inhoud 6"/>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3071664" y="980728"/>
            <a:ext cx="5616624" cy="474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866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8854109-56ED-479F-92B9-FC43700A9692}"/>
              </a:ext>
            </a:extLst>
          </p:cNvPr>
          <p:cNvSpPr>
            <a:spLocks noGrp="1"/>
          </p:cNvSpPr>
          <p:nvPr>
            <p:ph type="ctrTitle"/>
          </p:nvPr>
        </p:nvSpPr>
        <p:spPr>
          <a:xfrm>
            <a:off x="2665758" y="423125"/>
            <a:ext cx="8280000" cy="720000"/>
          </a:xfrm>
        </p:spPr>
        <p:txBody>
          <a:bodyPr/>
          <a:lstStyle/>
          <a:p>
            <a:r>
              <a:rPr lang="nl-NL" dirty="0">
                <a:solidFill>
                  <a:schemeClr val="tx1"/>
                </a:solidFill>
              </a:rPr>
              <a:t>“Bodem en Substraat”</a:t>
            </a:r>
            <a:br>
              <a:rPr lang="nl-NL" dirty="0">
                <a:solidFill>
                  <a:schemeClr val="tx1"/>
                </a:solidFill>
              </a:rPr>
            </a:br>
            <a:endParaRPr lang="nl-NL" dirty="0">
              <a:solidFill>
                <a:schemeClr val="tx1"/>
              </a:solidFill>
            </a:endParaRPr>
          </a:p>
        </p:txBody>
      </p:sp>
      <p:sp>
        <p:nvSpPr>
          <p:cNvPr id="4" name="Ondertitel 3">
            <a:extLst>
              <a:ext uri="{FF2B5EF4-FFF2-40B4-BE49-F238E27FC236}">
                <a16:creationId xmlns:a16="http://schemas.microsoft.com/office/drawing/2014/main" id="{001F988B-933D-409E-8CC0-71AFB806C2A4}"/>
              </a:ext>
            </a:extLst>
          </p:cNvPr>
          <p:cNvSpPr>
            <a:spLocks noGrp="1"/>
          </p:cNvSpPr>
          <p:nvPr>
            <p:ph type="subTitle" idx="1"/>
          </p:nvPr>
        </p:nvSpPr>
        <p:spPr>
          <a:xfrm flipV="1">
            <a:off x="10473071" y="6177515"/>
            <a:ext cx="1456660" cy="353052"/>
          </a:xfrm>
        </p:spPr>
        <p:txBody>
          <a:bodyPr/>
          <a:lstStyle/>
          <a:p>
            <a:endParaRPr lang="nl-NL" dirty="0"/>
          </a:p>
        </p:txBody>
      </p:sp>
      <p:pic>
        <p:nvPicPr>
          <p:cNvPr id="1026" name="Picture 2" descr="Afbeeldingsresultaat voor Ontstaan van de bodem klei">
            <a:extLst>
              <a:ext uri="{FF2B5EF4-FFF2-40B4-BE49-F238E27FC236}">
                <a16:creationId xmlns:a16="http://schemas.microsoft.com/office/drawing/2014/main" id="{FDB88BBB-FF05-4752-A24F-68889D13D3F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54201" y="1415642"/>
            <a:ext cx="7181850" cy="511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3455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pPr>
              <a:defRPr/>
            </a:pPr>
            <a:r>
              <a:rPr lang="nl-NL" dirty="0"/>
              <a:t>Gewasbescherming en waterkwaliteit gesloten teelt</a:t>
            </a:r>
          </a:p>
        </p:txBody>
      </p:sp>
      <p:sp>
        <p:nvSpPr>
          <p:cNvPr id="5" name="Tijdelijke aanduiding voor dianummer 4"/>
          <p:cNvSpPr>
            <a:spLocks noGrp="1"/>
          </p:cNvSpPr>
          <p:nvPr>
            <p:ph type="sldNum" sz="quarter" idx="12"/>
          </p:nvPr>
        </p:nvSpPr>
        <p:spPr/>
        <p:txBody>
          <a:bodyPr/>
          <a:lstStyle/>
          <a:p>
            <a:pPr>
              <a:defRPr/>
            </a:pPr>
            <a:fld id="{04DD336D-1036-4642-B78A-5C5F659396EC}" type="slidenum">
              <a:rPr lang="nl-NL" smtClean="0"/>
              <a:pPr>
                <a:defRPr/>
              </a:pPr>
              <a:t>90</a:t>
            </a:fld>
            <a:endParaRPr lang="nl-NL"/>
          </a:p>
        </p:txBody>
      </p:sp>
      <p:pic>
        <p:nvPicPr>
          <p:cNvPr id="9" name="Tijdelijke aanduiding voor inhoud 8"/>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3503713" y="260649"/>
            <a:ext cx="5027583" cy="5865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800237"/>
      </p:ext>
    </p:extLst>
  </p:cSld>
  <p:clrMapOvr>
    <a:masterClrMapping/>
  </p:clrMapOvr>
</p:sld>
</file>

<file path=ppt/theme/theme1.xml><?xml version="1.0" encoding="utf-8"?>
<a:theme xmlns:a="http://schemas.openxmlformats.org/drawingml/2006/main" name="Achtergroen PP van zone">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roeneWelle">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htergroen PP van zone" id="{675F9B1A-8E97-4866-B654-6E773CF2DE0C}" vid="{D9F01F32-646D-4132-95FB-6653F27EA7E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Achtergroen PP van zone</Template>
  <TotalTime>352</TotalTime>
  <Words>1975</Words>
  <Application>Microsoft Office PowerPoint</Application>
  <PresentationFormat>Breedbeeld</PresentationFormat>
  <Paragraphs>451</Paragraphs>
  <Slides>90</Slides>
  <Notes>0</Notes>
  <HiddenSlides>0</HiddenSlides>
  <MMClips>4</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90</vt:i4>
      </vt:variant>
    </vt:vector>
  </HeadingPairs>
  <TitlesOfParts>
    <vt:vector size="101" baseType="lpstr">
      <vt:lpstr>Arial</vt:lpstr>
      <vt:lpstr>Arial</vt:lpstr>
      <vt:lpstr>Calibri</vt:lpstr>
      <vt:lpstr>Helvetica Neue</vt:lpstr>
      <vt:lpstr>inherit</vt:lpstr>
      <vt:lpstr>Lato</vt:lpstr>
      <vt:lpstr>Roboto</vt:lpstr>
      <vt:lpstr>Times New Roman</vt:lpstr>
      <vt:lpstr>Verdana</vt:lpstr>
      <vt:lpstr>Wingdings</vt:lpstr>
      <vt:lpstr>Achtergroen PP van zone</vt:lpstr>
      <vt:lpstr>PowerPoint-presentatie</vt:lpstr>
      <vt:lpstr>“Bodem en Substraat” </vt:lpstr>
      <vt:lpstr>“Bodem en Substraat” </vt:lpstr>
      <vt:lpstr>“Bodem en Substraat” </vt:lpstr>
      <vt:lpstr>“Bodem en Substraat” </vt:lpstr>
      <vt:lpstr>“Bodem en Substraat” </vt:lpstr>
      <vt:lpstr>“Bodem en Substraat” </vt:lpstr>
      <vt:lpstr>“Bodem en Substraat” </vt:lpstr>
      <vt:lpstr>“Bodem en Substraat” </vt:lpstr>
      <vt:lpstr>“Bodem en Substraat” </vt:lpstr>
      <vt:lpstr>“Bodem en Substraat” </vt:lpstr>
      <vt:lpstr>“Bodem en Substraat” </vt:lpstr>
      <vt:lpstr>“Bodem en Substraat” </vt:lpstr>
      <vt:lpstr>“Bodem en Substraat” </vt:lpstr>
      <vt:lpstr>“Bodem en Substraat”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“Bodem en Substraat”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“Bodem en Substraat” </vt:lpstr>
      <vt:lpstr>“Bodem en Substraat” </vt:lpstr>
      <vt:lpstr>“Bodem en Substraat” </vt:lpstr>
      <vt:lpstr>“Bodem en Substraat” </vt:lpstr>
      <vt:lpstr>“Bodem en Substraat” </vt:lpstr>
      <vt:lpstr>“Bodem en Substraat” </vt:lpstr>
      <vt:lpstr>“Bodem en Substraat” </vt:lpstr>
      <vt:lpstr>“Bodem en Substraat” </vt:lpstr>
      <vt:lpstr>PowerPoint-presentatie</vt:lpstr>
      <vt:lpstr>PowerPoint-presentatie</vt:lpstr>
      <vt:lpstr>PowerPoint-presentatie</vt:lpstr>
      <vt:lpstr>PowerPoint-presentatie</vt:lpstr>
      <vt:lpstr>PowerPoint-presentatie</vt:lpstr>
      <vt:lpstr>PowerPoint-presentatie</vt:lpstr>
      <vt:lpstr>“Bodem en Substraat”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“Bodem en Substraat” </vt:lpstr>
      <vt:lpstr>PowerPoint-presentatie</vt:lpstr>
      <vt:lpstr>PowerPoint-presentatie</vt:lpstr>
      <vt:lpstr>PowerPoint-presentatie</vt:lpstr>
      <vt:lpstr>“Bodem en Substraat” </vt:lpstr>
      <vt:lpstr>“Bodem en Substraat”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“Bodem en Substraat” </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Bertus Boer</dc:creator>
  <cp:lastModifiedBy>Bertus Boer</cp:lastModifiedBy>
  <cp:revision>40</cp:revision>
  <dcterms:created xsi:type="dcterms:W3CDTF">2021-01-11T10:50:43Z</dcterms:created>
  <dcterms:modified xsi:type="dcterms:W3CDTF">2021-02-18T10:17:31Z</dcterms:modified>
</cp:coreProperties>
</file>